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68" r:id="rId9"/>
    <p:sldId id="260" r:id="rId10"/>
    <p:sldId id="258" r:id="rId11"/>
    <p:sldId id="266" r:id="rId12"/>
    <p:sldId id="267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02DD49-25AC-4225-AE53-D92462F374F3}">
          <p14:sldIdLst>
            <p14:sldId id="256"/>
            <p14:sldId id="262"/>
            <p14:sldId id="263"/>
            <p14:sldId id="264"/>
            <p14:sldId id="268"/>
            <p14:sldId id="260"/>
            <p14:sldId id="258"/>
            <p14:sldId id="266"/>
            <p14:sldId id="267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C5BE1-AD29-411E-8135-6D6E9AD31EB9}" v="430" dt="2022-02-15T20:51:42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8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Allan" userId="f4eb2c16-ff8f-41bc-b806-844b888b2600" providerId="ADAL" clId="{AC8C5BE1-AD29-411E-8135-6D6E9AD31EB9}"/>
    <pc:docChg chg="undo custSel addSld delSld modSld sldOrd modSection">
      <pc:chgData name="Veronica Allan" userId="f4eb2c16-ff8f-41bc-b806-844b888b2600" providerId="ADAL" clId="{AC8C5BE1-AD29-411E-8135-6D6E9AD31EB9}" dt="2022-02-15T20:51:50.195" v="3759" actId="5793"/>
      <pc:docMkLst>
        <pc:docMk/>
      </pc:docMkLst>
      <pc:sldChg chg="modSp mod">
        <pc:chgData name="Veronica Allan" userId="f4eb2c16-ff8f-41bc-b806-844b888b2600" providerId="ADAL" clId="{AC8C5BE1-AD29-411E-8135-6D6E9AD31EB9}" dt="2022-02-15T19:21:10.868" v="1043" actId="20577"/>
        <pc:sldMkLst>
          <pc:docMk/>
          <pc:sldMk cId="1948316759" sldId="256"/>
        </pc:sldMkLst>
        <pc:spChg chg="mod">
          <ac:chgData name="Veronica Allan" userId="f4eb2c16-ff8f-41bc-b806-844b888b2600" providerId="ADAL" clId="{AC8C5BE1-AD29-411E-8135-6D6E9AD31EB9}" dt="2022-02-15T19:09:09.255" v="221" actId="1076"/>
          <ac:spMkLst>
            <pc:docMk/>
            <pc:sldMk cId="1948316759" sldId="256"/>
            <ac:spMk id="7" creationId="{3F790A7F-3343-BD4F-98A1-2F53708CB8A3}"/>
          </ac:spMkLst>
        </pc:spChg>
        <pc:spChg chg="mod">
          <ac:chgData name="Veronica Allan" userId="f4eb2c16-ff8f-41bc-b806-844b888b2600" providerId="ADAL" clId="{AC8C5BE1-AD29-411E-8135-6D6E9AD31EB9}" dt="2022-02-15T19:21:10.868" v="1043" actId="20577"/>
          <ac:spMkLst>
            <pc:docMk/>
            <pc:sldMk cId="1948316759" sldId="256"/>
            <ac:spMk id="8" creationId="{1588CF11-5F1F-BB45-8678-E1982829FC13}"/>
          </ac:spMkLst>
        </pc:spChg>
      </pc:sldChg>
      <pc:sldChg chg="addSp modSp mod ord">
        <pc:chgData name="Veronica Allan" userId="f4eb2c16-ff8f-41bc-b806-844b888b2600" providerId="ADAL" clId="{AC8C5BE1-AD29-411E-8135-6D6E9AD31EB9}" dt="2022-02-15T20:27:35.598" v="2646" actId="14100"/>
        <pc:sldMkLst>
          <pc:docMk/>
          <pc:sldMk cId="3589693932" sldId="258"/>
        </pc:sldMkLst>
        <pc:spChg chg="add mod">
          <ac:chgData name="Veronica Allan" userId="f4eb2c16-ff8f-41bc-b806-844b888b2600" providerId="ADAL" clId="{AC8C5BE1-AD29-411E-8135-6D6E9AD31EB9}" dt="2022-02-15T20:25:35.802" v="2622" actId="1076"/>
          <ac:spMkLst>
            <pc:docMk/>
            <pc:sldMk cId="3589693932" sldId="258"/>
            <ac:spMk id="3" creationId="{4893B8D1-0162-46D2-81C7-647A86A80D05}"/>
          </ac:spMkLst>
        </pc:spChg>
        <pc:spChg chg="add mod">
          <ac:chgData name="Veronica Allan" userId="f4eb2c16-ff8f-41bc-b806-844b888b2600" providerId="ADAL" clId="{AC8C5BE1-AD29-411E-8135-6D6E9AD31EB9}" dt="2022-02-15T20:26:05.497" v="2628" actId="1076"/>
          <ac:spMkLst>
            <pc:docMk/>
            <pc:sldMk cId="3589693932" sldId="258"/>
            <ac:spMk id="5" creationId="{D434BF5A-8D1E-4F25-89B3-9BB02931BEDC}"/>
          </ac:spMkLst>
        </pc:spChg>
        <pc:graphicFrameChg chg="add mod">
          <ac:chgData name="Veronica Allan" userId="f4eb2c16-ff8f-41bc-b806-844b888b2600" providerId="ADAL" clId="{AC8C5BE1-AD29-411E-8135-6D6E9AD31EB9}" dt="2022-02-15T20:27:35.598" v="2646" actId="14100"/>
          <ac:graphicFrameMkLst>
            <pc:docMk/>
            <pc:sldMk cId="3589693932" sldId="258"/>
            <ac:graphicFrameMk id="2" creationId="{34142F6C-23FF-490B-A2CD-357C17181344}"/>
          </ac:graphicFrameMkLst>
        </pc:graphicFrameChg>
      </pc:sldChg>
      <pc:sldChg chg="del">
        <pc:chgData name="Veronica Allan" userId="f4eb2c16-ff8f-41bc-b806-844b888b2600" providerId="ADAL" clId="{AC8C5BE1-AD29-411E-8135-6D6E9AD31EB9}" dt="2022-02-15T20:33:58.873" v="2938" actId="47"/>
        <pc:sldMkLst>
          <pc:docMk/>
          <pc:sldMk cId="1318695249" sldId="259"/>
        </pc:sldMkLst>
      </pc:sldChg>
      <pc:sldChg chg="addSp delSp modSp mod ord">
        <pc:chgData name="Veronica Allan" userId="f4eb2c16-ff8f-41bc-b806-844b888b2600" providerId="ADAL" clId="{AC8C5BE1-AD29-411E-8135-6D6E9AD31EB9}" dt="2022-02-15T20:26:35.883" v="2634" actId="1076"/>
        <pc:sldMkLst>
          <pc:docMk/>
          <pc:sldMk cId="2897420916" sldId="260"/>
        </pc:sldMkLst>
        <pc:spChg chg="mod">
          <ac:chgData name="Veronica Allan" userId="f4eb2c16-ff8f-41bc-b806-844b888b2600" providerId="ADAL" clId="{AC8C5BE1-AD29-411E-8135-6D6E9AD31EB9}" dt="2022-02-15T20:26:20.043" v="2632" actId="1076"/>
          <ac:spMkLst>
            <pc:docMk/>
            <pc:sldMk cId="2897420916" sldId="260"/>
            <ac:spMk id="2" creationId="{0D1C7D89-C25F-604B-89DC-C067F9D3FCDC}"/>
          </ac:spMkLst>
        </pc:spChg>
        <pc:spChg chg="del">
          <ac:chgData name="Veronica Allan" userId="f4eb2c16-ff8f-41bc-b806-844b888b2600" providerId="ADAL" clId="{AC8C5BE1-AD29-411E-8135-6D6E9AD31EB9}" dt="2022-02-15T20:18:09.970" v="2436" actId="478"/>
          <ac:spMkLst>
            <pc:docMk/>
            <pc:sldMk cId="2897420916" sldId="260"/>
            <ac:spMk id="3" creationId="{DB13F0FF-5D7C-FE44-BCF0-E8B8728A4A4D}"/>
          </ac:spMkLst>
        </pc:spChg>
        <pc:spChg chg="del">
          <ac:chgData name="Veronica Allan" userId="f4eb2c16-ff8f-41bc-b806-844b888b2600" providerId="ADAL" clId="{AC8C5BE1-AD29-411E-8135-6D6E9AD31EB9}" dt="2022-02-15T20:18:12.697" v="2437" actId="478"/>
          <ac:spMkLst>
            <pc:docMk/>
            <pc:sldMk cId="2897420916" sldId="260"/>
            <ac:spMk id="8" creationId="{EB4C4181-1973-8F4C-BF1D-6560F4477B7D}"/>
          </ac:spMkLst>
        </pc:spChg>
        <pc:spChg chg="del">
          <ac:chgData name="Veronica Allan" userId="f4eb2c16-ff8f-41bc-b806-844b888b2600" providerId="ADAL" clId="{AC8C5BE1-AD29-411E-8135-6D6E9AD31EB9}" dt="2022-02-15T20:18:16.107" v="2438" actId="478"/>
          <ac:spMkLst>
            <pc:docMk/>
            <pc:sldMk cId="2897420916" sldId="260"/>
            <ac:spMk id="9" creationId="{99C805D3-22E1-F34E-88A7-2BF2A66AA977}"/>
          </ac:spMkLst>
        </pc:spChg>
        <pc:spChg chg="add mod">
          <ac:chgData name="Veronica Allan" userId="f4eb2c16-ff8f-41bc-b806-844b888b2600" providerId="ADAL" clId="{AC8C5BE1-AD29-411E-8135-6D6E9AD31EB9}" dt="2022-02-15T20:26:17.762" v="2631" actId="1076"/>
          <ac:spMkLst>
            <pc:docMk/>
            <pc:sldMk cId="2897420916" sldId="260"/>
            <ac:spMk id="10" creationId="{ABE8E8C9-9FCC-404E-833D-857D22E6FFD9}"/>
          </ac:spMkLst>
        </pc:spChg>
        <pc:graphicFrameChg chg="add mod">
          <ac:chgData name="Veronica Allan" userId="f4eb2c16-ff8f-41bc-b806-844b888b2600" providerId="ADAL" clId="{AC8C5BE1-AD29-411E-8135-6D6E9AD31EB9}" dt="2022-02-15T20:26:35.883" v="2634" actId="1076"/>
          <ac:graphicFrameMkLst>
            <pc:docMk/>
            <pc:sldMk cId="2897420916" sldId="260"/>
            <ac:graphicFrameMk id="6" creationId="{16881C09-4F05-43CE-9ABD-6236702A010F}"/>
          </ac:graphicFrameMkLst>
        </pc:graphicFrameChg>
      </pc:sldChg>
      <pc:sldChg chg="modSp del mod">
        <pc:chgData name="Veronica Allan" userId="f4eb2c16-ff8f-41bc-b806-844b888b2600" providerId="ADAL" clId="{AC8C5BE1-AD29-411E-8135-6D6E9AD31EB9}" dt="2022-02-15T19:09:30.255" v="231" actId="47"/>
        <pc:sldMkLst>
          <pc:docMk/>
          <pc:sldMk cId="3174095836" sldId="261"/>
        </pc:sldMkLst>
        <pc:spChg chg="mod">
          <ac:chgData name="Veronica Allan" userId="f4eb2c16-ff8f-41bc-b806-844b888b2600" providerId="ADAL" clId="{AC8C5BE1-AD29-411E-8135-6D6E9AD31EB9}" dt="2022-02-15T19:06:44.950" v="23" actId="1076"/>
          <ac:spMkLst>
            <pc:docMk/>
            <pc:sldMk cId="3174095836" sldId="261"/>
            <ac:spMk id="3" creationId="{50FF2C82-709C-8345-9938-698E95B024C6}"/>
          </ac:spMkLst>
        </pc:spChg>
        <pc:spChg chg="mod">
          <ac:chgData name="Veronica Allan" userId="f4eb2c16-ff8f-41bc-b806-844b888b2600" providerId="ADAL" clId="{AC8C5BE1-AD29-411E-8135-6D6E9AD31EB9}" dt="2022-02-15T19:07:44.844" v="186" actId="20577"/>
          <ac:spMkLst>
            <pc:docMk/>
            <pc:sldMk cId="3174095836" sldId="261"/>
            <ac:spMk id="14" creationId="{0CE568EA-4705-8143-B61F-D1A8202A2762}"/>
          </ac:spMkLst>
        </pc:spChg>
      </pc:sldChg>
      <pc:sldChg chg="modSp mod ord">
        <pc:chgData name="Veronica Allan" userId="f4eb2c16-ff8f-41bc-b806-844b888b2600" providerId="ADAL" clId="{AC8C5BE1-AD29-411E-8135-6D6E9AD31EB9}" dt="2022-02-15T19:16:57.599" v="598" actId="1076"/>
        <pc:sldMkLst>
          <pc:docMk/>
          <pc:sldMk cId="3449649718" sldId="262"/>
        </pc:sldMkLst>
        <pc:spChg chg="mod">
          <ac:chgData name="Veronica Allan" userId="f4eb2c16-ff8f-41bc-b806-844b888b2600" providerId="ADAL" clId="{AC8C5BE1-AD29-411E-8135-6D6E9AD31EB9}" dt="2022-02-15T19:16:55.679" v="597" actId="1076"/>
          <ac:spMkLst>
            <pc:docMk/>
            <pc:sldMk cId="3449649718" sldId="262"/>
            <ac:spMk id="4" creationId="{09B33B5D-1D45-BD44-A598-21CFCAB0C4E7}"/>
          </ac:spMkLst>
        </pc:spChg>
        <pc:spChg chg="mod">
          <ac:chgData name="Veronica Allan" userId="f4eb2c16-ff8f-41bc-b806-844b888b2600" providerId="ADAL" clId="{AC8C5BE1-AD29-411E-8135-6D6E9AD31EB9}" dt="2022-02-15T19:16:57.599" v="598" actId="1076"/>
          <ac:spMkLst>
            <pc:docMk/>
            <pc:sldMk cId="3449649718" sldId="262"/>
            <ac:spMk id="5" creationId="{5683FD47-7DE1-2E47-BB3F-AA48AFCDB39F}"/>
          </ac:spMkLst>
        </pc:spChg>
      </pc:sldChg>
      <pc:sldChg chg="addSp delSp modSp mod">
        <pc:chgData name="Veronica Allan" userId="f4eb2c16-ff8f-41bc-b806-844b888b2600" providerId="ADAL" clId="{AC8C5BE1-AD29-411E-8135-6D6E9AD31EB9}" dt="2022-02-15T20:02:30.679" v="1368" actId="20577"/>
        <pc:sldMkLst>
          <pc:docMk/>
          <pc:sldMk cId="3283345181" sldId="263"/>
        </pc:sldMkLst>
        <pc:spChg chg="mod">
          <ac:chgData name="Veronica Allan" userId="f4eb2c16-ff8f-41bc-b806-844b888b2600" providerId="ADAL" clId="{AC8C5BE1-AD29-411E-8135-6D6E9AD31EB9}" dt="2022-02-15T19:25:01.738" v="1207" actId="1076"/>
          <ac:spMkLst>
            <pc:docMk/>
            <pc:sldMk cId="3283345181" sldId="263"/>
            <ac:spMk id="2" creationId="{93FAB549-C2F3-634F-A745-12C24FF6EDB1}"/>
          </ac:spMkLst>
        </pc:spChg>
        <pc:spChg chg="del">
          <ac:chgData name="Veronica Allan" userId="f4eb2c16-ff8f-41bc-b806-844b888b2600" providerId="ADAL" clId="{AC8C5BE1-AD29-411E-8135-6D6E9AD31EB9}" dt="2022-02-15T19:17:32.344" v="599" actId="478"/>
          <ac:spMkLst>
            <pc:docMk/>
            <pc:sldMk cId="3283345181" sldId="263"/>
            <ac:spMk id="3" creationId="{E5424A9C-7D1D-0F46-9180-59B5C84A2B5C}"/>
          </ac:spMkLst>
        </pc:spChg>
        <pc:spChg chg="mod">
          <ac:chgData name="Veronica Allan" userId="f4eb2c16-ff8f-41bc-b806-844b888b2600" providerId="ADAL" clId="{AC8C5BE1-AD29-411E-8135-6D6E9AD31EB9}" dt="2022-02-15T20:02:30.679" v="1368" actId="20577"/>
          <ac:spMkLst>
            <pc:docMk/>
            <pc:sldMk cId="3283345181" sldId="263"/>
            <ac:spMk id="4" creationId="{2948C86A-7C3A-E74F-BA63-83959CBD7AC2}"/>
          </ac:spMkLst>
        </pc:spChg>
        <pc:spChg chg="add mod">
          <ac:chgData name="Veronica Allan" userId="f4eb2c16-ff8f-41bc-b806-844b888b2600" providerId="ADAL" clId="{AC8C5BE1-AD29-411E-8135-6D6E9AD31EB9}" dt="2022-02-15T20:01:52.471" v="1298" actId="207"/>
          <ac:spMkLst>
            <pc:docMk/>
            <pc:sldMk cId="3283345181" sldId="263"/>
            <ac:spMk id="5" creationId="{95219622-414F-465C-9C8A-ACBFA2E371CE}"/>
          </ac:spMkLst>
        </pc:spChg>
        <pc:spChg chg="add mod">
          <ac:chgData name="Veronica Allan" userId="f4eb2c16-ff8f-41bc-b806-844b888b2600" providerId="ADAL" clId="{AC8C5BE1-AD29-411E-8135-6D6E9AD31EB9}" dt="2022-02-15T20:00:13.883" v="1276" actId="20577"/>
          <ac:spMkLst>
            <pc:docMk/>
            <pc:sldMk cId="3283345181" sldId="263"/>
            <ac:spMk id="6" creationId="{624ECCF6-62F8-4F25-AB15-D4EB63C3F74C}"/>
          </ac:spMkLst>
        </pc:spChg>
      </pc:sldChg>
      <pc:sldChg chg="addSp delSp modSp mod ord">
        <pc:chgData name="Veronica Allan" userId="f4eb2c16-ff8f-41bc-b806-844b888b2600" providerId="ADAL" clId="{AC8C5BE1-AD29-411E-8135-6D6E9AD31EB9}" dt="2022-02-15T20:16:50.759" v="2433" actId="1076"/>
        <pc:sldMkLst>
          <pc:docMk/>
          <pc:sldMk cId="3612827843" sldId="264"/>
        </pc:sldMkLst>
        <pc:spChg chg="mod">
          <ac:chgData name="Veronica Allan" userId="f4eb2c16-ff8f-41bc-b806-844b888b2600" providerId="ADAL" clId="{AC8C5BE1-AD29-411E-8135-6D6E9AD31EB9}" dt="2022-02-15T20:16:50.759" v="2433" actId="1076"/>
          <ac:spMkLst>
            <pc:docMk/>
            <pc:sldMk cId="3612827843" sldId="264"/>
            <ac:spMk id="2" creationId="{AFDF5C8F-49C1-804C-8390-705C5BC72DAE}"/>
          </ac:spMkLst>
        </pc:spChg>
        <pc:spChg chg="del">
          <ac:chgData name="Veronica Allan" userId="f4eb2c16-ff8f-41bc-b806-844b888b2600" providerId="ADAL" clId="{AC8C5BE1-AD29-411E-8135-6D6E9AD31EB9}" dt="2022-02-15T20:03:40.585" v="1371" actId="1032"/>
          <ac:spMkLst>
            <pc:docMk/>
            <pc:sldMk cId="3612827843" sldId="264"/>
            <ac:spMk id="3" creationId="{57EF62A2-A367-4E46-AE03-18DD733CD235}"/>
          </ac:spMkLst>
        </pc:spChg>
        <pc:spChg chg="add del mod">
          <ac:chgData name="Veronica Allan" userId="f4eb2c16-ff8f-41bc-b806-844b888b2600" providerId="ADAL" clId="{AC8C5BE1-AD29-411E-8135-6D6E9AD31EB9}" dt="2022-02-15T20:04:55.800" v="1443" actId="1032"/>
          <ac:spMkLst>
            <pc:docMk/>
            <pc:sldMk cId="3612827843" sldId="264"/>
            <ac:spMk id="6" creationId="{D0350453-5E23-476B-A17A-CC4C9F79CB90}"/>
          </ac:spMkLst>
        </pc:spChg>
        <pc:spChg chg="add mod">
          <ac:chgData name="Veronica Allan" userId="f4eb2c16-ff8f-41bc-b806-844b888b2600" providerId="ADAL" clId="{AC8C5BE1-AD29-411E-8135-6D6E9AD31EB9}" dt="2022-02-15T20:16:48.046" v="2432" actId="1076"/>
          <ac:spMkLst>
            <pc:docMk/>
            <pc:sldMk cId="3612827843" sldId="264"/>
            <ac:spMk id="8" creationId="{B057F9D9-03DC-4D24-AFE4-933517D549F7}"/>
          </ac:spMkLst>
        </pc:spChg>
        <pc:spChg chg="add mod">
          <ac:chgData name="Veronica Allan" userId="f4eb2c16-ff8f-41bc-b806-844b888b2600" providerId="ADAL" clId="{AC8C5BE1-AD29-411E-8135-6D6E9AD31EB9}" dt="2022-02-15T20:16:48.046" v="2432" actId="1076"/>
          <ac:spMkLst>
            <pc:docMk/>
            <pc:sldMk cId="3612827843" sldId="264"/>
            <ac:spMk id="9" creationId="{96D79093-D251-474D-B567-2A70FC0D77AC}"/>
          </ac:spMkLst>
        </pc:spChg>
        <pc:spChg chg="add mod">
          <ac:chgData name="Veronica Allan" userId="f4eb2c16-ff8f-41bc-b806-844b888b2600" providerId="ADAL" clId="{AC8C5BE1-AD29-411E-8135-6D6E9AD31EB9}" dt="2022-02-15T20:16:48.046" v="2432" actId="1076"/>
          <ac:spMkLst>
            <pc:docMk/>
            <pc:sldMk cId="3612827843" sldId="264"/>
            <ac:spMk id="10" creationId="{4A9AC681-9345-4031-AFFD-D555F7B7FAC9}"/>
          </ac:spMkLst>
        </pc:spChg>
        <pc:graphicFrameChg chg="add del mod modGraphic">
          <ac:chgData name="Veronica Allan" userId="f4eb2c16-ff8f-41bc-b806-844b888b2600" providerId="ADAL" clId="{AC8C5BE1-AD29-411E-8135-6D6E9AD31EB9}" dt="2022-02-15T20:04:31.285" v="1442" actId="478"/>
          <ac:graphicFrameMkLst>
            <pc:docMk/>
            <pc:sldMk cId="3612827843" sldId="264"/>
            <ac:graphicFrameMk id="4" creationId="{12816869-DAA3-4885-BBC8-79428B996D96}"/>
          </ac:graphicFrameMkLst>
        </pc:graphicFrameChg>
        <pc:graphicFrameChg chg="add mod modGraphic">
          <ac:chgData name="Veronica Allan" userId="f4eb2c16-ff8f-41bc-b806-844b888b2600" providerId="ADAL" clId="{AC8C5BE1-AD29-411E-8135-6D6E9AD31EB9}" dt="2022-02-15T20:16:48.046" v="2432" actId="1076"/>
          <ac:graphicFrameMkLst>
            <pc:docMk/>
            <pc:sldMk cId="3612827843" sldId="264"/>
            <ac:graphicFrameMk id="7" creationId="{8A09660D-F4B1-49C9-95FE-7D23AA715E52}"/>
          </ac:graphicFrameMkLst>
        </pc:graphicFrameChg>
      </pc:sldChg>
      <pc:sldChg chg="add del">
        <pc:chgData name="Veronica Allan" userId="f4eb2c16-ff8f-41bc-b806-844b888b2600" providerId="ADAL" clId="{AC8C5BE1-AD29-411E-8135-6D6E9AD31EB9}" dt="2022-02-15T20:34:26.626" v="2941" actId="47"/>
        <pc:sldMkLst>
          <pc:docMk/>
          <pc:sldMk cId="3831557630" sldId="265"/>
        </pc:sldMkLst>
      </pc:sldChg>
      <pc:sldChg chg="addSp delSp modSp mod ord">
        <pc:chgData name="Veronica Allan" userId="f4eb2c16-ff8f-41bc-b806-844b888b2600" providerId="ADAL" clId="{AC8C5BE1-AD29-411E-8135-6D6E9AD31EB9}" dt="2022-02-15T20:27:26.818" v="2645" actId="1076"/>
        <pc:sldMkLst>
          <pc:docMk/>
          <pc:sldMk cId="2780256385" sldId="266"/>
        </pc:sldMkLst>
        <pc:spChg chg="mod">
          <ac:chgData name="Veronica Allan" userId="f4eb2c16-ff8f-41bc-b806-844b888b2600" providerId="ADAL" clId="{AC8C5BE1-AD29-411E-8135-6D6E9AD31EB9}" dt="2022-02-15T20:27:26.818" v="2645" actId="1076"/>
          <ac:spMkLst>
            <pc:docMk/>
            <pc:sldMk cId="2780256385" sldId="266"/>
            <ac:spMk id="2" creationId="{74E99823-4299-2E46-BFAD-1DFA138C9DB8}"/>
          </ac:spMkLst>
        </pc:spChg>
        <pc:spChg chg="del">
          <ac:chgData name="Veronica Allan" userId="f4eb2c16-ff8f-41bc-b806-844b888b2600" providerId="ADAL" clId="{AC8C5BE1-AD29-411E-8135-6D6E9AD31EB9}" dt="2022-02-15T20:21:21.413" v="2559" actId="478"/>
          <ac:spMkLst>
            <pc:docMk/>
            <pc:sldMk cId="2780256385" sldId="266"/>
            <ac:spMk id="3" creationId="{24C59BEF-4548-E64D-B2C6-2C8777A66D5D}"/>
          </ac:spMkLst>
        </pc:spChg>
        <pc:spChg chg="add mod">
          <ac:chgData name="Veronica Allan" userId="f4eb2c16-ff8f-41bc-b806-844b888b2600" providerId="ADAL" clId="{AC8C5BE1-AD29-411E-8135-6D6E9AD31EB9}" dt="2022-02-15T20:27:08.263" v="2644" actId="1076"/>
          <ac:spMkLst>
            <pc:docMk/>
            <pc:sldMk cId="2780256385" sldId="266"/>
            <ac:spMk id="6" creationId="{ED2BDC4B-2D66-4C5B-A931-96ABC11D2CDD}"/>
          </ac:spMkLst>
        </pc:spChg>
        <pc:graphicFrameChg chg="add mod">
          <ac:chgData name="Veronica Allan" userId="f4eb2c16-ff8f-41bc-b806-844b888b2600" providerId="ADAL" clId="{AC8C5BE1-AD29-411E-8135-6D6E9AD31EB9}" dt="2022-02-15T20:27:01.975" v="2641" actId="1076"/>
          <ac:graphicFrameMkLst>
            <pc:docMk/>
            <pc:sldMk cId="2780256385" sldId="266"/>
            <ac:graphicFrameMk id="4" creationId="{1AFF763E-3F4A-47BC-A4BD-B09A796720B0}"/>
          </ac:graphicFrameMkLst>
        </pc:graphicFrameChg>
      </pc:sldChg>
      <pc:sldChg chg="addSp modSp mod ord">
        <pc:chgData name="Veronica Allan" userId="f4eb2c16-ff8f-41bc-b806-844b888b2600" providerId="ADAL" clId="{AC8C5BE1-AD29-411E-8135-6D6E9AD31EB9}" dt="2022-02-15T20:39:05.447" v="3053" actId="1076"/>
        <pc:sldMkLst>
          <pc:docMk/>
          <pc:sldMk cId="2484421480" sldId="267"/>
        </pc:sldMkLst>
        <pc:spChg chg="mod">
          <ac:chgData name="Veronica Allan" userId="f4eb2c16-ff8f-41bc-b806-844b888b2600" providerId="ADAL" clId="{AC8C5BE1-AD29-411E-8135-6D6E9AD31EB9}" dt="2022-02-15T20:35:47.469" v="3002" actId="1076"/>
          <ac:spMkLst>
            <pc:docMk/>
            <pc:sldMk cId="2484421480" sldId="267"/>
            <ac:spMk id="2" creationId="{473634EC-2E61-7B4C-B76A-A08E389C6ED9}"/>
          </ac:spMkLst>
        </pc:spChg>
        <pc:spChg chg="mod">
          <ac:chgData name="Veronica Allan" userId="f4eb2c16-ff8f-41bc-b806-844b888b2600" providerId="ADAL" clId="{AC8C5BE1-AD29-411E-8135-6D6E9AD31EB9}" dt="2022-02-15T20:39:05.447" v="3053" actId="1076"/>
          <ac:spMkLst>
            <pc:docMk/>
            <pc:sldMk cId="2484421480" sldId="267"/>
            <ac:spMk id="3" creationId="{629F3872-1D71-494B-AFB5-8E8F86831B79}"/>
          </ac:spMkLst>
        </pc:spChg>
        <pc:spChg chg="add mod">
          <ac:chgData name="Veronica Allan" userId="f4eb2c16-ff8f-41bc-b806-844b888b2600" providerId="ADAL" clId="{AC8C5BE1-AD29-411E-8135-6D6E9AD31EB9}" dt="2022-02-15T20:38:54.269" v="3052" actId="1076"/>
          <ac:spMkLst>
            <pc:docMk/>
            <pc:sldMk cId="2484421480" sldId="267"/>
            <ac:spMk id="5" creationId="{41E0053A-3C26-4C47-817E-9ADAE6AE161E}"/>
          </ac:spMkLst>
        </pc:spChg>
        <pc:spChg chg="add mod">
          <ac:chgData name="Veronica Allan" userId="f4eb2c16-ff8f-41bc-b806-844b888b2600" providerId="ADAL" clId="{AC8C5BE1-AD29-411E-8135-6D6E9AD31EB9}" dt="2022-02-15T20:38:54.269" v="3052" actId="1076"/>
          <ac:spMkLst>
            <pc:docMk/>
            <pc:sldMk cId="2484421480" sldId="267"/>
            <ac:spMk id="7" creationId="{9D2E64FE-A8EF-4549-A952-85F87B4D3AF7}"/>
          </ac:spMkLst>
        </pc:spChg>
        <pc:spChg chg="add mod">
          <ac:chgData name="Veronica Allan" userId="f4eb2c16-ff8f-41bc-b806-844b888b2600" providerId="ADAL" clId="{AC8C5BE1-AD29-411E-8135-6D6E9AD31EB9}" dt="2022-02-15T20:38:54.269" v="3052" actId="1076"/>
          <ac:spMkLst>
            <pc:docMk/>
            <pc:sldMk cId="2484421480" sldId="267"/>
            <ac:spMk id="9" creationId="{8FF936C8-72B0-4C6F-A7A5-1081BF702484}"/>
          </ac:spMkLst>
        </pc:spChg>
      </pc:sldChg>
      <pc:sldChg chg="modSp mod ord">
        <pc:chgData name="Veronica Allan" userId="f4eb2c16-ff8f-41bc-b806-844b888b2600" providerId="ADAL" clId="{AC8C5BE1-AD29-411E-8135-6D6E9AD31EB9}" dt="2022-02-15T20:45:23.326" v="3525" actId="14100"/>
        <pc:sldMkLst>
          <pc:docMk/>
          <pc:sldMk cId="1291552204" sldId="268"/>
        </pc:sldMkLst>
        <pc:spChg chg="mod">
          <ac:chgData name="Veronica Allan" userId="f4eb2c16-ff8f-41bc-b806-844b888b2600" providerId="ADAL" clId="{AC8C5BE1-AD29-411E-8135-6D6E9AD31EB9}" dt="2022-02-15T20:42:07.992" v="3227" actId="20577"/>
          <ac:spMkLst>
            <pc:docMk/>
            <pc:sldMk cId="1291552204" sldId="268"/>
            <ac:spMk id="2" creationId="{853F017E-9CA5-6B44-B3D5-66FAE00B5AB7}"/>
          </ac:spMkLst>
        </pc:spChg>
        <pc:spChg chg="mod">
          <ac:chgData name="Veronica Allan" userId="f4eb2c16-ff8f-41bc-b806-844b888b2600" providerId="ADAL" clId="{AC8C5BE1-AD29-411E-8135-6D6E9AD31EB9}" dt="2022-02-15T20:45:23.326" v="3525" actId="14100"/>
          <ac:spMkLst>
            <pc:docMk/>
            <pc:sldMk cId="1291552204" sldId="268"/>
            <ac:spMk id="3" creationId="{01719E82-1AB1-6847-B6D3-F1CC6E9839FF}"/>
          </ac:spMkLst>
        </pc:spChg>
      </pc:sldChg>
      <pc:sldChg chg="addSp delSp modSp mod">
        <pc:chgData name="Veronica Allan" userId="f4eb2c16-ff8f-41bc-b806-844b888b2600" providerId="ADAL" clId="{AC8C5BE1-AD29-411E-8135-6D6E9AD31EB9}" dt="2022-02-15T20:51:50.195" v="3759" actId="5793"/>
        <pc:sldMkLst>
          <pc:docMk/>
          <pc:sldMk cId="2912392185" sldId="269"/>
        </pc:sldMkLst>
        <pc:spChg chg="del">
          <ac:chgData name="Veronica Allan" userId="f4eb2c16-ff8f-41bc-b806-844b888b2600" providerId="ADAL" clId="{AC8C5BE1-AD29-411E-8135-6D6E9AD31EB9}" dt="2022-02-15T20:46:01.421" v="3527" actId="478"/>
          <ac:spMkLst>
            <pc:docMk/>
            <pc:sldMk cId="2912392185" sldId="269"/>
            <ac:spMk id="2" creationId="{F7F0E3FD-7E26-B248-B11F-DDAAB849D2C7}"/>
          </ac:spMkLst>
        </pc:spChg>
        <pc:spChg chg="del">
          <ac:chgData name="Veronica Allan" userId="f4eb2c16-ff8f-41bc-b806-844b888b2600" providerId="ADAL" clId="{AC8C5BE1-AD29-411E-8135-6D6E9AD31EB9}" dt="2022-02-15T20:46:03.762" v="3528" actId="478"/>
          <ac:spMkLst>
            <pc:docMk/>
            <pc:sldMk cId="2912392185" sldId="269"/>
            <ac:spMk id="3" creationId="{D9793F92-1078-EF4F-AB82-E6AAB89FCA16}"/>
          </ac:spMkLst>
        </pc:spChg>
        <pc:spChg chg="del">
          <ac:chgData name="Veronica Allan" userId="f4eb2c16-ff8f-41bc-b806-844b888b2600" providerId="ADAL" clId="{AC8C5BE1-AD29-411E-8135-6D6E9AD31EB9}" dt="2022-02-15T20:45:58.311" v="3526" actId="478"/>
          <ac:spMkLst>
            <pc:docMk/>
            <pc:sldMk cId="2912392185" sldId="269"/>
            <ac:spMk id="4" creationId="{266A37FB-AAA3-4043-9938-B6EFF639BF4A}"/>
          </ac:spMkLst>
        </pc:spChg>
        <pc:spChg chg="add mod">
          <ac:chgData name="Veronica Allan" userId="f4eb2c16-ff8f-41bc-b806-844b888b2600" providerId="ADAL" clId="{AC8C5BE1-AD29-411E-8135-6D6E9AD31EB9}" dt="2022-02-15T20:51:50.195" v="3759" actId="5793"/>
          <ac:spMkLst>
            <pc:docMk/>
            <pc:sldMk cId="2912392185" sldId="269"/>
            <ac:spMk id="5" creationId="{1DC38EBC-4D32-45E9-9FFF-B3CC6392EAFA}"/>
          </ac:spMkLst>
        </pc:spChg>
        <pc:spChg chg="add mod">
          <ac:chgData name="Veronica Allan" userId="f4eb2c16-ff8f-41bc-b806-844b888b2600" providerId="ADAL" clId="{AC8C5BE1-AD29-411E-8135-6D6E9AD31EB9}" dt="2022-02-15T20:51:41.593" v="3753" actId="1076"/>
          <ac:spMkLst>
            <pc:docMk/>
            <pc:sldMk cId="2912392185" sldId="269"/>
            <ac:spMk id="6" creationId="{663C8835-235D-4269-BC17-88D10C857F85}"/>
          </ac:spMkLst>
        </pc:spChg>
        <pc:picChg chg="add mod">
          <ac:chgData name="Veronica Allan" userId="f4eb2c16-ff8f-41bc-b806-844b888b2600" providerId="ADAL" clId="{AC8C5BE1-AD29-411E-8135-6D6E9AD31EB9}" dt="2022-02-15T20:51:42.832" v="3754" actId="1076"/>
          <ac:picMkLst>
            <pc:docMk/>
            <pc:sldMk cId="2912392185" sldId="269"/>
            <ac:picMk id="1026" creationId="{55CD35CC-179F-4ADB-B6AF-CAE1B127C667}"/>
          </ac:picMkLst>
        </pc:picChg>
      </pc:sldChg>
      <pc:sldChg chg="del">
        <pc:chgData name="Veronica Allan" userId="f4eb2c16-ff8f-41bc-b806-844b888b2600" providerId="ADAL" clId="{AC8C5BE1-AD29-411E-8135-6D6E9AD31EB9}" dt="2022-02-15T20:34:06.450" v="2940" actId="47"/>
        <pc:sldMkLst>
          <pc:docMk/>
          <pc:sldMk cId="3692467629" sldId="270"/>
        </pc:sldMkLst>
      </pc:sldChg>
      <pc:sldChg chg="del">
        <pc:chgData name="Veronica Allan" userId="f4eb2c16-ff8f-41bc-b806-844b888b2600" providerId="ADAL" clId="{AC8C5BE1-AD29-411E-8135-6D6E9AD31EB9}" dt="2022-02-15T20:34:04.569" v="2939" actId="47"/>
        <pc:sldMkLst>
          <pc:docMk/>
          <pc:sldMk cId="150338922" sldId="271"/>
        </pc:sldMkLst>
      </pc:sldChg>
      <pc:sldChg chg="modSp mod">
        <pc:chgData name="Veronica Allan" userId="f4eb2c16-ff8f-41bc-b806-844b888b2600" providerId="ADAL" clId="{AC8C5BE1-AD29-411E-8135-6D6E9AD31EB9}" dt="2022-02-15T20:35:16.200" v="2992" actId="114"/>
        <pc:sldMkLst>
          <pc:docMk/>
          <pc:sldMk cId="2025665385" sldId="272"/>
        </pc:sldMkLst>
        <pc:spChg chg="mod">
          <ac:chgData name="Veronica Allan" userId="f4eb2c16-ff8f-41bc-b806-844b888b2600" providerId="ADAL" clId="{AC8C5BE1-AD29-411E-8135-6D6E9AD31EB9}" dt="2022-02-15T20:34:33.984" v="2954" actId="20577"/>
          <ac:spMkLst>
            <pc:docMk/>
            <pc:sldMk cId="2025665385" sldId="272"/>
            <ac:spMk id="2" creationId="{AE449A4D-5283-194C-B21D-919B84784604}"/>
          </ac:spMkLst>
        </pc:spChg>
        <pc:spChg chg="mod">
          <ac:chgData name="Veronica Allan" userId="f4eb2c16-ff8f-41bc-b806-844b888b2600" providerId="ADAL" clId="{AC8C5BE1-AD29-411E-8135-6D6E9AD31EB9}" dt="2022-02-15T20:34:37.935" v="2966" actId="20577"/>
          <ac:spMkLst>
            <pc:docMk/>
            <pc:sldMk cId="2025665385" sldId="272"/>
            <ac:spMk id="3" creationId="{1E76E7B8-54EE-2B40-9BD3-0A48F04A6652}"/>
          </ac:spMkLst>
        </pc:spChg>
        <pc:spChg chg="mod">
          <ac:chgData name="Veronica Allan" userId="f4eb2c16-ff8f-41bc-b806-844b888b2600" providerId="ADAL" clId="{AC8C5BE1-AD29-411E-8135-6D6E9AD31EB9}" dt="2022-02-15T20:35:16.200" v="2992" actId="114"/>
          <ac:spMkLst>
            <pc:docMk/>
            <pc:sldMk cId="2025665385" sldId="272"/>
            <ac:spMk id="4" creationId="{9C73B673-2828-BF46-8217-9B9ADB25BC8A}"/>
          </ac:spMkLst>
        </pc:spChg>
      </pc:sldChg>
    </pc:docChg>
  </pc:docChgLst>
</pc:chgInfo>
</file>

<file path=ppt/charts/_rels/chart1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jai\Google%20Drive\SIRC\Hockey%20NWT\Evalu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jai\Google%20Drive\SIRC\Hockey%20NWT\Evalu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PRE - Off-Ice Hand-Eye Coordination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10</c:v>
                </c:pt>
                <c:pt idx="3">
                  <c:v>0</c:v>
                </c:pt>
                <c:pt idx="4">
                  <c:v>19</c:v>
                </c:pt>
                <c:pt idx="5">
                  <c:v>29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4-4C9F-9437-4D345161F9B5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POST - Off-Ice Hand-Eye Coordination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17</c:v>
                </c:pt>
                <c:pt idx="2">
                  <c:v>21</c:v>
                </c:pt>
                <c:pt idx="3">
                  <c:v>3</c:v>
                </c:pt>
                <c:pt idx="4">
                  <c:v>20</c:v>
                </c:pt>
                <c:pt idx="5">
                  <c:v>28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4-4C9F-9437-4D345161F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0738656"/>
        <c:axId val="-1700731584"/>
      </c:barChart>
      <c:catAx>
        <c:axId val="-1700738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Participant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0731584"/>
        <c:crosses val="autoZero"/>
        <c:auto val="1"/>
        <c:lblAlgn val="ctr"/>
        <c:lblOffset val="100"/>
        <c:noMultiLvlLbl val="0"/>
      </c:catAx>
      <c:valAx>
        <c:axId val="-170073158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Hand-Eye Coordination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07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E7132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PRE - Computer Reaction Time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0.33300000000000002</c:v>
                </c:pt>
                <c:pt idx="1">
                  <c:v>0.34</c:v>
                </c:pt>
                <c:pt idx="2">
                  <c:v>0.31900000000000001</c:v>
                </c:pt>
                <c:pt idx="3">
                  <c:v>0.34499999999999997</c:v>
                </c:pt>
                <c:pt idx="4">
                  <c:v>0.32700000000000001</c:v>
                </c:pt>
                <c:pt idx="5">
                  <c:v>0.23599999999999999</c:v>
                </c:pt>
                <c:pt idx="6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4-4753-ABE9-A4697BD1499B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POST - Computer Reaction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0.44700000000000001</c:v>
                </c:pt>
                <c:pt idx="1">
                  <c:v>0.59799999999999998</c:v>
                </c:pt>
                <c:pt idx="2">
                  <c:v>0.33300000000000002</c:v>
                </c:pt>
                <c:pt idx="3">
                  <c:v>0.39800000000000002</c:v>
                </c:pt>
                <c:pt idx="4">
                  <c:v>0.32900000000000001</c:v>
                </c:pt>
                <c:pt idx="5">
                  <c:v>0.249</c:v>
                </c:pt>
                <c:pt idx="6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4-4753-ABE9-A4697BD14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0745184"/>
        <c:axId val="-1700744096"/>
      </c:barChart>
      <c:catAx>
        <c:axId val="-170074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Participant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0744096"/>
        <c:crosses val="autoZero"/>
        <c:auto val="1"/>
        <c:lblAlgn val="ctr"/>
        <c:lblOffset val="100"/>
        <c:noMultiLvlLbl val="0"/>
      </c:catAx>
      <c:valAx>
        <c:axId val="-17007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Computer Reaction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07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E7132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PRE - Save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Sheet1!$G$2:$G$8</c:f>
              <c:numCache>
                <c:formatCode>0.00%</c:formatCode>
                <c:ptCount val="7"/>
                <c:pt idx="0">
                  <c:v>0.44400000000000001</c:v>
                </c:pt>
                <c:pt idx="1">
                  <c:v>0.625</c:v>
                </c:pt>
                <c:pt idx="2" formatCode="0%">
                  <c:v>0.9</c:v>
                </c:pt>
                <c:pt idx="3" formatCode="0%">
                  <c:v>0.5</c:v>
                </c:pt>
                <c:pt idx="4">
                  <c:v>0.77700000000000002</c:v>
                </c:pt>
                <c:pt idx="5">
                  <c:v>0.77700000000000002</c:v>
                </c:pt>
                <c:pt idx="6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A-44A1-92CE-AE1385C34341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POST - Save Percentage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#1001</c:v>
                </c:pt>
                <c:pt idx="1">
                  <c:v>#1002</c:v>
                </c:pt>
                <c:pt idx="2">
                  <c:v>#1003</c:v>
                </c:pt>
                <c:pt idx="3">
                  <c:v>#1004</c:v>
                </c:pt>
                <c:pt idx="4">
                  <c:v>#1005</c:v>
                </c:pt>
                <c:pt idx="5">
                  <c:v>#1006</c:v>
                </c:pt>
                <c:pt idx="6">
                  <c:v>#1007</c:v>
                </c:pt>
              </c:strCache>
            </c:strRef>
          </c:cat>
          <c:val>
            <c:numRef>
              <c:f>Sheet1!$H$2:$H$8</c:f>
              <c:numCache>
                <c:formatCode>0.00%</c:formatCode>
                <c:ptCount val="7"/>
                <c:pt idx="0" formatCode="0%">
                  <c:v>0.9</c:v>
                </c:pt>
                <c:pt idx="1">
                  <c:v>0.66600000000000004</c:v>
                </c:pt>
                <c:pt idx="2">
                  <c:v>0.81799999999999995</c:v>
                </c:pt>
                <c:pt idx="3">
                  <c:v>0.77700000000000002</c:v>
                </c:pt>
                <c:pt idx="4" formatCode="0%">
                  <c:v>0.8</c:v>
                </c:pt>
                <c:pt idx="5" formatCode="0%">
                  <c:v>1</c:v>
                </c:pt>
                <c:pt idx="6">
                  <c:v>0.77700000000000002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A-44A1-92CE-AE1385C34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0743552"/>
        <c:axId val="-1872640096"/>
      </c:barChart>
      <c:catAx>
        <c:axId val="-170074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Participant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2640096"/>
        <c:crosses val="autoZero"/>
        <c:auto val="1"/>
        <c:lblAlgn val="ctr"/>
        <c:lblOffset val="100"/>
        <c:noMultiLvlLbl val="0"/>
      </c:catAx>
      <c:valAx>
        <c:axId val="-1872640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Save 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07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E7132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03204-A63A-4CC8-931C-53DB1CC5923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49840B3-ED47-41F7-8340-E3250C3AABAD}">
      <dgm:prSet phldrT="[Text]"/>
      <dgm:spPr/>
      <dgm:t>
        <a:bodyPr/>
        <a:lstStyle/>
        <a:p>
          <a:r>
            <a:rPr lang="en-US" b="1" dirty="0"/>
            <a:t>Pre-Program</a:t>
          </a:r>
          <a:endParaRPr lang="en-CA" b="1" dirty="0"/>
        </a:p>
      </dgm:t>
    </dgm:pt>
    <dgm:pt modelId="{19F13AE5-80AC-43B5-BFF1-D8C02FCB499B}" type="parTrans" cxnId="{FE2E48CB-E2FD-426A-9737-4F06EE7549FF}">
      <dgm:prSet/>
      <dgm:spPr/>
      <dgm:t>
        <a:bodyPr/>
        <a:lstStyle/>
        <a:p>
          <a:endParaRPr lang="en-CA"/>
        </a:p>
      </dgm:t>
    </dgm:pt>
    <dgm:pt modelId="{80B44983-20B9-499A-BDDB-CF4B6A4A6AC3}" type="sibTrans" cxnId="{FE2E48CB-E2FD-426A-9737-4F06EE7549FF}">
      <dgm:prSet/>
      <dgm:spPr/>
      <dgm:t>
        <a:bodyPr/>
        <a:lstStyle/>
        <a:p>
          <a:endParaRPr lang="en-CA"/>
        </a:p>
      </dgm:t>
    </dgm:pt>
    <dgm:pt modelId="{4B58531F-AE24-45B0-A2A2-3107FD9197DF}">
      <dgm:prSet phldrT="[Text]"/>
      <dgm:spPr/>
      <dgm:t>
        <a:bodyPr/>
        <a:lstStyle/>
        <a:p>
          <a:r>
            <a:rPr lang="en-US" dirty="0"/>
            <a:t>Participant intake form</a:t>
          </a:r>
          <a:endParaRPr lang="en-CA" dirty="0"/>
        </a:p>
      </dgm:t>
    </dgm:pt>
    <dgm:pt modelId="{B08B3AE5-5550-483E-B1BC-D02B97F5964C}" type="parTrans" cxnId="{243CDEE5-7CCE-428D-9AB2-7839E5613E52}">
      <dgm:prSet/>
      <dgm:spPr/>
      <dgm:t>
        <a:bodyPr/>
        <a:lstStyle/>
        <a:p>
          <a:endParaRPr lang="en-CA"/>
        </a:p>
      </dgm:t>
    </dgm:pt>
    <dgm:pt modelId="{A4CD162C-0284-4778-BE05-7273856144EC}" type="sibTrans" cxnId="{243CDEE5-7CCE-428D-9AB2-7839E5613E52}">
      <dgm:prSet/>
      <dgm:spPr/>
      <dgm:t>
        <a:bodyPr/>
        <a:lstStyle/>
        <a:p>
          <a:endParaRPr lang="en-CA"/>
        </a:p>
      </dgm:t>
    </dgm:pt>
    <dgm:pt modelId="{D07A68AA-1C46-431C-BE2C-564FE90F0E5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/>
            <a:t>Week 1</a:t>
          </a:r>
          <a:endParaRPr lang="en-CA" b="1" dirty="0"/>
        </a:p>
      </dgm:t>
    </dgm:pt>
    <dgm:pt modelId="{D6E3E2EC-6C05-4977-91EE-A0C12E6D7191}" type="parTrans" cxnId="{68371860-2536-4542-8B9A-CED758F6F49C}">
      <dgm:prSet/>
      <dgm:spPr/>
      <dgm:t>
        <a:bodyPr/>
        <a:lstStyle/>
        <a:p>
          <a:endParaRPr lang="en-CA"/>
        </a:p>
      </dgm:t>
    </dgm:pt>
    <dgm:pt modelId="{558E74A5-D533-4D4E-AE90-3DAA779331F2}" type="sibTrans" cxnId="{68371860-2536-4542-8B9A-CED758F6F49C}">
      <dgm:prSet/>
      <dgm:spPr/>
      <dgm:t>
        <a:bodyPr/>
        <a:lstStyle/>
        <a:p>
          <a:endParaRPr lang="en-CA"/>
        </a:p>
      </dgm:t>
    </dgm:pt>
    <dgm:pt modelId="{3EC5C512-F01D-4CDA-BE9E-204A1E893400}">
      <dgm:prSet phldrT="[Text]"/>
      <dgm:spPr/>
      <dgm:t>
        <a:bodyPr/>
        <a:lstStyle/>
        <a:p>
          <a:r>
            <a:rPr lang="en-US" dirty="0"/>
            <a:t>Hand-eye coordination</a:t>
          </a:r>
          <a:endParaRPr lang="en-CA" dirty="0"/>
        </a:p>
      </dgm:t>
    </dgm:pt>
    <dgm:pt modelId="{018EBB90-7470-4438-A288-0B5024095CFF}" type="parTrans" cxnId="{C7414E97-8D63-4F41-8E93-989D9002BED8}">
      <dgm:prSet/>
      <dgm:spPr/>
      <dgm:t>
        <a:bodyPr/>
        <a:lstStyle/>
        <a:p>
          <a:endParaRPr lang="en-CA"/>
        </a:p>
      </dgm:t>
    </dgm:pt>
    <dgm:pt modelId="{2C7D186E-CA7C-4C07-87D6-6F0354603C87}" type="sibTrans" cxnId="{C7414E97-8D63-4F41-8E93-989D9002BED8}">
      <dgm:prSet/>
      <dgm:spPr/>
      <dgm:t>
        <a:bodyPr/>
        <a:lstStyle/>
        <a:p>
          <a:endParaRPr lang="en-CA"/>
        </a:p>
      </dgm:t>
    </dgm:pt>
    <dgm:pt modelId="{B347EA83-6C00-4FBB-ACF0-4843B6463E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Weeks 1-6</a:t>
          </a:r>
          <a:endParaRPr lang="en-CA" b="1" dirty="0"/>
        </a:p>
      </dgm:t>
    </dgm:pt>
    <dgm:pt modelId="{38E036E1-D02E-4773-9C13-E391DCE8E458}" type="parTrans" cxnId="{AF92AA86-78BD-43EA-AB66-8E2DC09C816E}">
      <dgm:prSet/>
      <dgm:spPr/>
      <dgm:t>
        <a:bodyPr/>
        <a:lstStyle/>
        <a:p>
          <a:endParaRPr lang="en-CA"/>
        </a:p>
      </dgm:t>
    </dgm:pt>
    <dgm:pt modelId="{7205B5C0-E0F6-4316-B568-392717125B52}" type="sibTrans" cxnId="{AF92AA86-78BD-43EA-AB66-8E2DC09C816E}">
      <dgm:prSet/>
      <dgm:spPr/>
      <dgm:t>
        <a:bodyPr/>
        <a:lstStyle/>
        <a:p>
          <a:endParaRPr lang="en-CA"/>
        </a:p>
      </dgm:t>
    </dgm:pt>
    <dgm:pt modelId="{F00DAE22-35BB-4EBC-831F-96E39003B2DB}">
      <dgm:prSet phldrT="[Text]"/>
      <dgm:spPr/>
      <dgm:t>
        <a:bodyPr/>
        <a:lstStyle/>
        <a:p>
          <a:r>
            <a:rPr lang="en-US" dirty="0"/>
            <a:t>Table tennis training program</a:t>
          </a:r>
          <a:endParaRPr lang="en-CA" dirty="0"/>
        </a:p>
      </dgm:t>
    </dgm:pt>
    <dgm:pt modelId="{26E136D5-9D98-4C57-A91C-AD2DE98F4016}" type="parTrans" cxnId="{0D1353CD-B6AA-49CC-B4D3-955D392FD1B6}">
      <dgm:prSet/>
      <dgm:spPr/>
      <dgm:t>
        <a:bodyPr/>
        <a:lstStyle/>
        <a:p>
          <a:endParaRPr lang="en-CA"/>
        </a:p>
      </dgm:t>
    </dgm:pt>
    <dgm:pt modelId="{181B59A9-B5A5-4DA0-B000-2C8B9E02B150}" type="sibTrans" cxnId="{0D1353CD-B6AA-49CC-B4D3-955D392FD1B6}">
      <dgm:prSet/>
      <dgm:spPr/>
      <dgm:t>
        <a:bodyPr/>
        <a:lstStyle/>
        <a:p>
          <a:endParaRPr lang="en-CA"/>
        </a:p>
      </dgm:t>
    </dgm:pt>
    <dgm:pt modelId="{5358F56A-1655-4DDA-83F4-0A3D87C6D0EF}">
      <dgm:prSet phldrT="[Text]"/>
      <dgm:spPr/>
      <dgm:t>
        <a:bodyPr/>
        <a:lstStyle/>
        <a:p>
          <a:r>
            <a:rPr lang="en-US" dirty="0"/>
            <a:t>Reaction time</a:t>
          </a:r>
          <a:endParaRPr lang="en-CA" dirty="0"/>
        </a:p>
      </dgm:t>
    </dgm:pt>
    <dgm:pt modelId="{D0BB0364-D1A9-4BC1-A074-E86D34C7EEE3}" type="parTrans" cxnId="{C39CDD8A-83B9-4EC1-AE23-396CB49FFF94}">
      <dgm:prSet/>
      <dgm:spPr/>
      <dgm:t>
        <a:bodyPr/>
        <a:lstStyle/>
        <a:p>
          <a:endParaRPr lang="en-CA"/>
        </a:p>
      </dgm:t>
    </dgm:pt>
    <dgm:pt modelId="{45B58AF2-012E-4039-8BE2-B11FAC89E758}" type="sibTrans" cxnId="{C39CDD8A-83B9-4EC1-AE23-396CB49FFF94}">
      <dgm:prSet/>
      <dgm:spPr/>
      <dgm:t>
        <a:bodyPr/>
        <a:lstStyle/>
        <a:p>
          <a:endParaRPr lang="en-CA"/>
        </a:p>
      </dgm:t>
    </dgm:pt>
    <dgm:pt modelId="{8D95BEFE-133D-42C4-A97F-53FEEFA1F732}">
      <dgm:prSet phldrT="[Text]"/>
      <dgm:spPr/>
      <dgm:t>
        <a:bodyPr/>
        <a:lstStyle/>
        <a:p>
          <a:r>
            <a:rPr lang="en-US" dirty="0"/>
            <a:t>Save percentage</a:t>
          </a:r>
          <a:endParaRPr lang="en-CA" dirty="0"/>
        </a:p>
      </dgm:t>
    </dgm:pt>
    <dgm:pt modelId="{5E2F1A10-26C1-4D70-8A9A-903CB5901D68}" type="parTrans" cxnId="{072584FE-2934-4AD9-BCE5-D2D9255E583F}">
      <dgm:prSet/>
      <dgm:spPr/>
      <dgm:t>
        <a:bodyPr/>
        <a:lstStyle/>
        <a:p>
          <a:endParaRPr lang="en-CA"/>
        </a:p>
      </dgm:t>
    </dgm:pt>
    <dgm:pt modelId="{F8270DD4-9974-49EC-9887-45BCBC199F84}" type="sibTrans" cxnId="{072584FE-2934-4AD9-BCE5-D2D9255E583F}">
      <dgm:prSet/>
      <dgm:spPr/>
      <dgm:t>
        <a:bodyPr/>
        <a:lstStyle/>
        <a:p>
          <a:endParaRPr lang="en-CA"/>
        </a:p>
      </dgm:t>
    </dgm:pt>
    <dgm:pt modelId="{6A488BE8-5B0D-402D-9C8E-CABFD6885EE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/>
            <a:t>Week 6</a:t>
          </a:r>
          <a:endParaRPr lang="en-CA" b="1" dirty="0"/>
        </a:p>
      </dgm:t>
    </dgm:pt>
    <dgm:pt modelId="{8683F871-1016-47F7-9B61-A7F6F97EF08A}" type="parTrans" cxnId="{067C75AC-565C-42C0-899E-4F9B02F05D10}">
      <dgm:prSet/>
      <dgm:spPr/>
      <dgm:t>
        <a:bodyPr/>
        <a:lstStyle/>
        <a:p>
          <a:endParaRPr lang="en-CA"/>
        </a:p>
      </dgm:t>
    </dgm:pt>
    <dgm:pt modelId="{82F25DFA-0034-4A4E-A8B2-07BD53884206}" type="sibTrans" cxnId="{067C75AC-565C-42C0-899E-4F9B02F05D10}">
      <dgm:prSet/>
      <dgm:spPr/>
      <dgm:t>
        <a:bodyPr/>
        <a:lstStyle/>
        <a:p>
          <a:endParaRPr lang="en-CA"/>
        </a:p>
      </dgm:t>
    </dgm:pt>
    <dgm:pt modelId="{6DAD308D-907F-45DA-87B5-65061543C35E}">
      <dgm:prSet phldrT="[Text]"/>
      <dgm:spPr/>
      <dgm:t>
        <a:bodyPr/>
        <a:lstStyle/>
        <a:p>
          <a:r>
            <a:rPr lang="en-US" dirty="0"/>
            <a:t>Hand-eye coordination</a:t>
          </a:r>
          <a:endParaRPr lang="en-CA" dirty="0"/>
        </a:p>
      </dgm:t>
    </dgm:pt>
    <dgm:pt modelId="{2FAB0751-4754-4414-BD72-A5CA87BD577A}" type="parTrans" cxnId="{239F6F35-894C-428B-AA83-AB66824135BA}">
      <dgm:prSet/>
      <dgm:spPr/>
      <dgm:t>
        <a:bodyPr/>
        <a:lstStyle/>
        <a:p>
          <a:endParaRPr lang="en-CA"/>
        </a:p>
      </dgm:t>
    </dgm:pt>
    <dgm:pt modelId="{C317EA6C-6C1B-4DB6-AAAA-3B771AE8BEC0}" type="sibTrans" cxnId="{239F6F35-894C-428B-AA83-AB66824135BA}">
      <dgm:prSet/>
      <dgm:spPr/>
      <dgm:t>
        <a:bodyPr/>
        <a:lstStyle/>
        <a:p>
          <a:endParaRPr lang="en-CA"/>
        </a:p>
      </dgm:t>
    </dgm:pt>
    <dgm:pt modelId="{DC507BA7-4DCC-4A41-8D1E-54750C9815A1}">
      <dgm:prSet phldrT="[Text]"/>
      <dgm:spPr/>
      <dgm:t>
        <a:bodyPr/>
        <a:lstStyle/>
        <a:p>
          <a:r>
            <a:rPr lang="en-US" dirty="0"/>
            <a:t>Reaction time</a:t>
          </a:r>
          <a:endParaRPr lang="en-CA" dirty="0"/>
        </a:p>
      </dgm:t>
    </dgm:pt>
    <dgm:pt modelId="{83F364A4-9836-40A6-964B-1528CF589576}" type="parTrans" cxnId="{2B590452-32BF-42B0-A07D-A9EEDD470541}">
      <dgm:prSet/>
      <dgm:spPr/>
      <dgm:t>
        <a:bodyPr/>
        <a:lstStyle/>
        <a:p>
          <a:endParaRPr lang="en-CA"/>
        </a:p>
      </dgm:t>
    </dgm:pt>
    <dgm:pt modelId="{9D4B161B-62B5-4805-BF22-0E9603B05F57}" type="sibTrans" cxnId="{2B590452-32BF-42B0-A07D-A9EEDD470541}">
      <dgm:prSet/>
      <dgm:spPr/>
      <dgm:t>
        <a:bodyPr/>
        <a:lstStyle/>
        <a:p>
          <a:endParaRPr lang="en-CA"/>
        </a:p>
      </dgm:t>
    </dgm:pt>
    <dgm:pt modelId="{EFDCFB0B-1270-4581-8E05-5354D0B4F289}">
      <dgm:prSet phldrT="[Text]"/>
      <dgm:spPr/>
      <dgm:t>
        <a:bodyPr/>
        <a:lstStyle/>
        <a:p>
          <a:r>
            <a:rPr lang="en-US" dirty="0"/>
            <a:t>Save percentage</a:t>
          </a:r>
          <a:endParaRPr lang="en-CA" dirty="0"/>
        </a:p>
      </dgm:t>
    </dgm:pt>
    <dgm:pt modelId="{F0B7CDD2-5525-41FD-A9A4-37E4B637F5A1}" type="parTrans" cxnId="{638E3849-3966-43E2-A96C-839FB14C6C67}">
      <dgm:prSet/>
      <dgm:spPr/>
      <dgm:t>
        <a:bodyPr/>
        <a:lstStyle/>
        <a:p>
          <a:endParaRPr lang="en-CA"/>
        </a:p>
      </dgm:t>
    </dgm:pt>
    <dgm:pt modelId="{48062204-AA9F-42EF-AEAE-713930F96F88}" type="sibTrans" cxnId="{638E3849-3966-43E2-A96C-839FB14C6C67}">
      <dgm:prSet/>
      <dgm:spPr/>
      <dgm:t>
        <a:bodyPr/>
        <a:lstStyle/>
        <a:p>
          <a:endParaRPr lang="en-CA"/>
        </a:p>
      </dgm:t>
    </dgm:pt>
    <dgm:pt modelId="{149728FD-D2A0-40D9-A8C5-F324183C1B58}">
      <dgm:prSet phldrT="[Text]"/>
      <dgm:spPr/>
      <dgm:t>
        <a:bodyPr/>
        <a:lstStyle/>
        <a:p>
          <a:r>
            <a:rPr lang="en-US" b="1" dirty="0"/>
            <a:t>Post-Program</a:t>
          </a:r>
          <a:endParaRPr lang="en-CA" b="1" dirty="0"/>
        </a:p>
      </dgm:t>
    </dgm:pt>
    <dgm:pt modelId="{E0F305AD-1C29-4DA1-9CAE-6148FEE9C523}" type="parTrans" cxnId="{7DB178F2-C029-4D9B-8671-A29DCC8AD49B}">
      <dgm:prSet/>
      <dgm:spPr/>
      <dgm:t>
        <a:bodyPr/>
        <a:lstStyle/>
        <a:p>
          <a:endParaRPr lang="en-CA"/>
        </a:p>
      </dgm:t>
    </dgm:pt>
    <dgm:pt modelId="{6F3D5DF0-317D-4FC6-95A0-9F4A1567482C}" type="sibTrans" cxnId="{7DB178F2-C029-4D9B-8671-A29DCC8AD49B}">
      <dgm:prSet/>
      <dgm:spPr/>
      <dgm:t>
        <a:bodyPr/>
        <a:lstStyle/>
        <a:p>
          <a:endParaRPr lang="en-CA"/>
        </a:p>
      </dgm:t>
    </dgm:pt>
    <dgm:pt modelId="{BCBC2119-13E0-4410-9248-9B9AFE411031}">
      <dgm:prSet phldrT="[Text]"/>
      <dgm:spPr/>
      <dgm:t>
        <a:bodyPr/>
        <a:lstStyle/>
        <a:p>
          <a:r>
            <a:rPr lang="en-US" dirty="0"/>
            <a:t>Exit interviews</a:t>
          </a:r>
          <a:endParaRPr lang="en-CA" dirty="0"/>
        </a:p>
      </dgm:t>
    </dgm:pt>
    <dgm:pt modelId="{FE9B7A78-6433-4321-B76F-FE092CEF829B}" type="parTrans" cxnId="{C6EC3E2E-01AD-4E46-A857-25449BC151F7}">
      <dgm:prSet/>
      <dgm:spPr/>
      <dgm:t>
        <a:bodyPr/>
        <a:lstStyle/>
        <a:p>
          <a:endParaRPr lang="en-CA"/>
        </a:p>
      </dgm:t>
    </dgm:pt>
    <dgm:pt modelId="{51FADE78-A658-49D5-8911-62398050485C}" type="sibTrans" cxnId="{C6EC3E2E-01AD-4E46-A857-25449BC151F7}">
      <dgm:prSet/>
      <dgm:spPr/>
      <dgm:t>
        <a:bodyPr/>
        <a:lstStyle/>
        <a:p>
          <a:endParaRPr lang="en-CA"/>
        </a:p>
      </dgm:t>
    </dgm:pt>
    <dgm:pt modelId="{09181755-5E57-483D-BE8F-A589661668ED}" type="pres">
      <dgm:prSet presAssocID="{1B003204-A63A-4CC8-931C-53DB1CC5923C}" presName="Name0" presStyleCnt="0">
        <dgm:presLayoutVars>
          <dgm:dir/>
          <dgm:animLvl val="lvl"/>
          <dgm:resizeHandles val="exact"/>
        </dgm:presLayoutVars>
      </dgm:prSet>
      <dgm:spPr/>
    </dgm:pt>
    <dgm:pt modelId="{05021E05-5A06-494C-B96A-E3CAACE1870E}" type="pres">
      <dgm:prSet presAssocID="{349840B3-ED47-41F7-8340-E3250C3AABAD}" presName="compositeNode" presStyleCnt="0">
        <dgm:presLayoutVars>
          <dgm:bulletEnabled val="1"/>
        </dgm:presLayoutVars>
      </dgm:prSet>
      <dgm:spPr/>
    </dgm:pt>
    <dgm:pt modelId="{D6EE289A-20BD-467F-AF26-B555B960CBBB}" type="pres">
      <dgm:prSet presAssocID="{349840B3-ED47-41F7-8340-E3250C3AABAD}" presName="bgRect" presStyleLbl="node1" presStyleIdx="0" presStyleCnt="5"/>
      <dgm:spPr/>
    </dgm:pt>
    <dgm:pt modelId="{89A187FE-6BFB-41DE-AAC1-7B1AF8974999}" type="pres">
      <dgm:prSet presAssocID="{349840B3-ED47-41F7-8340-E3250C3AABA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3E7C2B56-82F3-4B61-8BBD-908F88F70B35}" type="pres">
      <dgm:prSet presAssocID="{349840B3-ED47-41F7-8340-E3250C3AABAD}" presName="childNode" presStyleLbl="node1" presStyleIdx="0" presStyleCnt="5">
        <dgm:presLayoutVars>
          <dgm:bulletEnabled val="1"/>
        </dgm:presLayoutVars>
      </dgm:prSet>
      <dgm:spPr/>
    </dgm:pt>
    <dgm:pt modelId="{337B7861-C7FC-43A9-9B0B-1C7E91F94784}" type="pres">
      <dgm:prSet presAssocID="{80B44983-20B9-499A-BDDB-CF4B6A4A6AC3}" presName="hSp" presStyleCnt="0"/>
      <dgm:spPr/>
    </dgm:pt>
    <dgm:pt modelId="{DA709EFA-80DF-4D1C-AB9C-1C3B3CFEC187}" type="pres">
      <dgm:prSet presAssocID="{80B44983-20B9-499A-BDDB-CF4B6A4A6AC3}" presName="vProcSp" presStyleCnt="0"/>
      <dgm:spPr/>
    </dgm:pt>
    <dgm:pt modelId="{E125699E-3B1E-4165-9477-3914F916A8D8}" type="pres">
      <dgm:prSet presAssocID="{80B44983-20B9-499A-BDDB-CF4B6A4A6AC3}" presName="vSp1" presStyleCnt="0"/>
      <dgm:spPr/>
    </dgm:pt>
    <dgm:pt modelId="{030614D2-64D5-4C45-B92C-81BE97605407}" type="pres">
      <dgm:prSet presAssocID="{80B44983-20B9-499A-BDDB-CF4B6A4A6AC3}" presName="simulatedConn" presStyleLbl="solidFgAcc1" presStyleIdx="0" presStyleCnt="4"/>
      <dgm:spPr/>
    </dgm:pt>
    <dgm:pt modelId="{4DC34F4E-6979-43EE-A0CC-3271560F7D81}" type="pres">
      <dgm:prSet presAssocID="{80B44983-20B9-499A-BDDB-CF4B6A4A6AC3}" presName="vSp2" presStyleCnt="0"/>
      <dgm:spPr/>
    </dgm:pt>
    <dgm:pt modelId="{2B7A051F-3FCA-45F3-BAE7-34263B55E08E}" type="pres">
      <dgm:prSet presAssocID="{80B44983-20B9-499A-BDDB-CF4B6A4A6AC3}" presName="sibTrans" presStyleCnt="0"/>
      <dgm:spPr/>
    </dgm:pt>
    <dgm:pt modelId="{975D9C0C-64F5-4833-900E-13FF2D0A1E89}" type="pres">
      <dgm:prSet presAssocID="{D07A68AA-1C46-431C-BE2C-564FE90F0E50}" presName="compositeNode" presStyleCnt="0">
        <dgm:presLayoutVars>
          <dgm:bulletEnabled val="1"/>
        </dgm:presLayoutVars>
      </dgm:prSet>
      <dgm:spPr/>
    </dgm:pt>
    <dgm:pt modelId="{16FE20AE-9669-4703-A207-C2ED9E0EE678}" type="pres">
      <dgm:prSet presAssocID="{D07A68AA-1C46-431C-BE2C-564FE90F0E50}" presName="bgRect" presStyleLbl="node1" presStyleIdx="1" presStyleCnt="5"/>
      <dgm:spPr/>
    </dgm:pt>
    <dgm:pt modelId="{A9A6C903-D523-4A5C-84D6-F5156917BD48}" type="pres">
      <dgm:prSet presAssocID="{D07A68AA-1C46-431C-BE2C-564FE90F0E50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111BC3B5-7145-424E-8A8F-9063AC5E554B}" type="pres">
      <dgm:prSet presAssocID="{D07A68AA-1C46-431C-BE2C-564FE90F0E50}" presName="childNode" presStyleLbl="node1" presStyleIdx="1" presStyleCnt="5">
        <dgm:presLayoutVars>
          <dgm:bulletEnabled val="1"/>
        </dgm:presLayoutVars>
      </dgm:prSet>
      <dgm:spPr/>
    </dgm:pt>
    <dgm:pt modelId="{C864A131-4F4F-43F6-8653-4081CEF8BE76}" type="pres">
      <dgm:prSet presAssocID="{558E74A5-D533-4D4E-AE90-3DAA779331F2}" presName="hSp" presStyleCnt="0"/>
      <dgm:spPr/>
    </dgm:pt>
    <dgm:pt modelId="{BF841B79-CB07-4EDE-87FA-2E798E5A15E8}" type="pres">
      <dgm:prSet presAssocID="{558E74A5-D533-4D4E-AE90-3DAA779331F2}" presName="vProcSp" presStyleCnt="0"/>
      <dgm:spPr/>
    </dgm:pt>
    <dgm:pt modelId="{729BFA3F-EE0F-4832-8491-07BF2072183A}" type="pres">
      <dgm:prSet presAssocID="{558E74A5-D533-4D4E-AE90-3DAA779331F2}" presName="vSp1" presStyleCnt="0"/>
      <dgm:spPr/>
    </dgm:pt>
    <dgm:pt modelId="{45077493-1772-4BD1-9170-1D9AD811CDD1}" type="pres">
      <dgm:prSet presAssocID="{558E74A5-D533-4D4E-AE90-3DAA779331F2}" presName="simulatedConn" presStyleLbl="solidFgAcc1" presStyleIdx="1" presStyleCnt="4"/>
      <dgm:spPr/>
    </dgm:pt>
    <dgm:pt modelId="{D7314A0D-A1E9-4537-B7E1-1F3524BF3E84}" type="pres">
      <dgm:prSet presAssocID="{558E74A5-D533-4D4E-AE90-3DAA779331F2}" presName="vSp2" presStyleCnt="0"/>
      <dgm:spPr/>
    </dgm:pt>
    <dgm:pt modelId="{F3A6137E-E02F-4D2A-8A40-AB77D23BF5C6}" type="pres">
      <dgm:prSet presAssocID="{558E74A5-D533-4D4E-AE90-3DAA779331F2}" presName="sibTrans" presStyleCnt="0"/>
      <dgm:spPr/>
    </dgm:pt>
    <dgm:pt modelId="{1493E854-F93F-4A23-A2D7-03527F5D0726}" type="pres">
      <dgm:prSet presAssocID="{B347EA83-6C00-4FBB-ACF0-4843B6463E78}" presName="compositeNode" presStyleCnt="0">
        <dgm:presLayoutVars>
          <dgm:bulletEnabled val="1"/>
        </dgm:presLayoutVars>
      </dgm:prSet>
      <dgm:spPr/>
    </dgm:pt>
    <dgm:pt modelId="{7FAAA627-F572-4B7F-B135-D015A511EA7F}" type="pres">
      <dgm:prSet presAssocID="{B347EA83-6C00-4FBB-ACF0-4843B6463E78}" presName="bgRect" presStyleLbl="node1" presStyleIdx="2" presStyleCnt="5"/>
      <dgm:spPr/>
    </dgm:pt>
    <dgm:pt modelId="{C6FEA89C-EBE2-4D5E-B000-63190CE66DB0}" type="pres">
      <dgm:prSet presAssocID="{B347EA83-6C00-4FBB-ACF0-4843B6463E78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1B3889DF-4158-414B-ABEB-37829422D25C}" type="pres">
      <dgm:prSet presAssocID="{B347EA83-6C00-4FBB-ACF0-4843B6463E78}" presName="childNode" presStyleLbl="node1" presStyleIdx="2" presStyleCnt="5">
        <dgm:presLayoutVars>
          <dgm:bulletEnabled val="1"/>
        </dgm:presLayoutVars>
      </dgm:prSet>
      <dgm:spPr/>
    </dgm:pt>
    <dgm:pt modelId="{0CB22F3D-97FC-4890-BD3F-5204C8C0BFA9}" type="pres">
      <dgm:prSet presAssocID="{7205B5C0-E0F6-4316-B568-392717125B52}" presName="hSp" presStyleCnt="0"/>
      <dgm:spPr/>
    </dgm:pt>
    <dgm:pt modelId="{38DA9CA9-EA2C-480F-A56F-94BC9B2BB10E}" type="pres">
      <dgm:prSet presAssocID="{7205B5C0-E0F6-4316-B568-392717125B52}" presName="vProcSp" presStyleCnt="0"/>
      <dgm:spPr/>
    </dgm:pt>
    <dgm:pt modelId="{B48CF268-71AB-4401-A9C4-D0579AFB769F}" type="pres">
      <dgm:prSet presAssocID="{7205B5C0-E0F6-4316-B568-392717125B52}" presName="vSp1" presStyleCnt="0"/>
      <dgm:spPr/>
    </dgm:pt>
    <dgm:pt modelId="{74520465-A98B-4ED2-A01F-39F4ED6805FB}" type="pres">
      <dgm:prSet presAssocID="{7205B5C0-E0F6-4316-B568-392717125B52}" presName="simulatedConn" presStyleLbl="solidFgAcc1" presStyleIdx="2" presStyleCnt="4"/>
      <dgm:spPr/>
    </dgm:pt>
    <dgm:pt modelId="{56C311B7-1F14-40CA-B08B-64BBE909F16E}" type="pres">
      <dgm:prSet presAssocID="{7205B5C0-E0F6-4316-B568-392717125B52}" presName="vSp2" presStyleCnt="0"/>
      <dgm:spPr/>
    </dgm:pt>
    <dgm:pt modelId="{D11D0149-4193-49AA-9D4D-7B567BE76DAB}" type="pres">
      <dgm:prSet presAssocID="{7205B5C0-E0F6-4316-B568-392717125B52}" presName="sibTrans" presStyleCnt="0"/>
      <dgm:spPr/>
    </dgm:pt>
    <dgm:pt modelId="{5BE0FBD2-4351-41A0-8687-8668BAB2EA51}" type="pres">
      <dgm:prSet presAssocID="{6A488BE8-5B0D-402D-9C8E-CABFD6885EE8}" presName="compositeNode" presStyleCnt="0">
        <dgm:presLayoutVars>
          <dgm:bulletEnabled val="1"/>
        </dgm:presLayoutVars>
      </dgm:prSet>
      <dgm:spPr/>
    </dgm:pt>
    <dgm:pt modelId="{8ACCB612-8E12-48AF-B6B4-46240941FC55}" type="pres">
      <dgm:prSet presAssocID="{6A488BE8-5B0D-402D-9C8E-CABFD6885EE8}" presName="bgRect" presStyleLbl="node1" presStyleIdx="3" presStyleCnt="5"/>
      <dgm:spPr/>
    </dgm:pt>
    <dgm:pt modelId="{325D4715-0C98-4D1C-928F-CB97AF06A3D6}" type="pres">
      <dgm:prSet presAssocID="{6A488BE8-5B0D-402D-9C8E-CABFD6885EE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ED080D6-B8F6-452B-BF67-4EAA379625FF}" type="pres">
      <dgm:prSet presAssocID="{6A488BE8-5B0D-402D-9C8E-CABFD6885EE8}" presName="childNode" presStyleLbl="node1" presStyleIdx="3" presStyleCnt="5">
        <dgm:presLayoutVars>
          <dgm:bulletEnabled val="1"/>
        </dgm:presLayoutVars>
      </dgm:prSet>
      <dgm:spPr/>
    </dgm:pt>
    <dgm:pt modelId="{C7A360CF-032F-422D-B9F1-EAD3D7081111}" type="pres">
      <dgm:prSet presAssocID="{82F25DFA-0034-4A4E-A8B2-07BD53884206}" presName="hSp" presStyleCnt="0"/>
      <dgm:spPr/>
    </dgm:pt>
    <dgm:pt modelId="{2AB9DD30-6D37-4CC8-9923-1051EC616918}" type="pres">
      <dgm:prSet presAssocID="{82F25DFA-0034-4A4E-A8B2-07BD53884206}" presName="vProcSp" presStyleCnt="0"/>
      <dgm:spPr/>
    </dgm:pt>
    <dgm:pt modelId="{98EEC63E-89DA-4FF1-8ABD-F5F5008A4977}" type="pres">
      <dgm:prSet presAssocID="{82F25DFA-0034-4A4E-A8B2-07BD53884206}" presName="vSp1" presStyleCnt="0"/>
      <dgm:spPr/>
    </dgm:pt>
    <dgm:pt modelId="{03B63688-C3AE-441A-9894-BD0EBBC28B81}" type="pres">
      <dgm:prSet presAssocID="{82F25DFA-0034-4A4E-A8B2-07BD53884206}" presName="simulatedConn" presStyleLbl="solidFgAcc1" presStyleIdx="3" presStyleCnt="4"/>
      <dgm:spPr/>
    </dgm:pt>
    <dgm:pt modelId="{2C05E8FB-F273-4FAC-8E76-5FF224138C72}" type="pres">
      <dgm:prSet presAssocID="{82F25DFA-0034-4A4E-A8B2-07BD53884206}" presName="vSp2" presStyleCnt="0"/>
      <dgm:spPr/>
    </dgm:pt>
    <dgm:pt modelId="{59863A28-E8E6-4E3B-A1C8-B9B69FF8AA99}" type="pres">
      <dgm:prSet presAssocID="{82F25DFA-0034-4A4E-A8B2-07BD53884206}" presName="sibTrans" presStyleCnt="0"/>
      <dgm:spPr/>
    </dgm:pt>
    <dgm:pt modelId="{EC55D5D8-232D-46BD-A3BA-98693BFA6031}" type="pres">
      <dgm:prSet presAssocID="{149728FD-D2A0-40D9-A8C5-F324183C1B58}" presName="compositeNode" presStyleCnt="0">
        <dgm:presLayoutVars>
          <dgm:bulletEnabled val="1"/>
        </dgm:presLayoutVars>
      </dgm:prSet>
      <dgm:spPr/>
    </dgm:pt>
    <dgm:pt modelId="{B15C2405-AAB8-485F-B467-685BB0B2D5F4}" type="pres">
      <dgm:prSet presAssocID="{149728FD-D2A0-40D9-A8C5-F324183C1B58}" presName="bgRect" presStyleLbl="node1" presStyleIdx="4" presStyleCnt="5"/>
      <dgm:spPr/>
    </dgm:pt>
    <dgm:pt modelId="{BA938946-218C-4C57-8CB7-9BD8BCE69D2A}" type="pres">
      <dgm:prSet presAssocID="{149728FD-D2A0-40D9-A8C5-F324183C1B58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6D2DDF9D-9B6B-451E-B37C-56A56F1D4F15}" type="pres">
      <dgm:prSet presAssocID="{149728FD-D2A0-40D9-A8C5-F324183C1B58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9FEBB10-C96A-45F5-99EA-E4D0A68A92E7}" type="presOf" srcId="{EFDCFB0B-1270-4581-8E05-5354D0B4F289}" destId="{DED080D6-B8F6-452B-BF67-4EAA379625FF}" srcOrd="0" destOrd="2" presId="urn:microsoft.com/office/officeart/2005/8/layout/hProcess7"/>
    <dgm:cxn modelId="{5157DB1C-17A9-4A69-9DCB-0138BBDEE00F}" type="presOf" srcId="{5358F56A-1655-4DDA-83F4-0A3D87C6D0EF}" destId="{111BC3B5-7145-424E-8A8F-9063AC5E554B}" srcOrd="0" destOrd="1" presId="urn:microsoft.com/office/officeart/2005/8/layout/hProcess7"/>
    <dgm:cxn modelId="{C6EC3E2E-01AD-4E46-A857-25449BC151F7}" srcId="{149728FD-D2A0-40D9-A8C5-F324183C1B58}" destId="{BCBC2119-13E0-4410-9248-9B9AFE411031}" srcOrd="0" destOrd="0" parTransId="{FE9B7A78-6433-4321-B76F-FE092CEF829B}" sibTransId="{51FADE78-A658-49D5-8911-62398050485C}"/>
    <dgm:cxn modelId="{239F6F35-894C-428B-AA83-AB66824135BA}" srcId="{6A488BE8-5B0D-402D-9C8E-CABFD6885EE8}" destId="{6DAD308D-907F-45DA-87B5-65061543C35E}" srcOrd="0" destOrd="0" parTransId="{2FAB0751-4754-4414-BD72-A5CA87BD577A}" sibTransId="{C317EA6C-6C1B-4DB6-AAAA-3B771AE8BEC0}"/>
    <dgm:cxn modelId="{F6014437-321D-4A9A-A1D2-5072CA1EF6C9}" type="presOf" srcId="{349840B3-ED47-41F7-8340-E3250C3AABAD}" destId="{D6EE289A-20BD-467F-AF26-B555B960CBBB}" srcOrd="0" destOrd="0" presId="urn:microsoft.com/office/officeart/2005/8/layout/hProcess7"/>
    <dgm:cxn modelId="{4DD51939-7305-4F10-B75A-BFFCC5C34C0E}" type="presOf" srcId="{349840B3-ED47-41F7-8340-E3250C3AABAD}" destId="{89A187FE-6BFB-41DE-AAC1-7B1AF8974999}" srcOrd="1" destOrd="0" presId="urn:microsoft.com/office/officeart/2005/8/layout/hProcess7"/>
    <dgm:cxn modelId="{FA40455B-5033-4495-9CE6-40E7D3C932FA}" type="presOf" srcId="{DC507BA7-4DCC-4A41-8D1E-54750C9815A1}" destId="{DED080D6-B8F6-452B-BF67-4EAA379625FF}" srcOrd="0" destOrd="1" presId="urn:microsoft.com/office/officeart/2005/8/layout/hProcess7"/>
    <dgm:cxn modelId="{68371860-2536-4542-8B9A-CED758F6F49C}" srcId="{1B003204-A63A-4CC8-931C-53DB1CC5923C}" destId="{D07A68AA-1C46-431C-BE2C-564FE90F0E50}" srcOrd="1" destOrd="0" parTransId="{D6E3E2EC-6C05-4977-91EE-A0C12E6D7191}" sibTransId="{558E74A5-D533-4D4E-AE90-3DAA779331F2}"/>
    <dgm:cxn modelId="{62E7B765-99AC-469D-BD13-91E829AC19B7}" type="presOf" srcId="{6A488BE8-5B0D-402D-9C8E-CABFD6885EE8}" destId="{8ACCB612-8E12-48AF-B6B4-46240941FC55}" srcOrd="0" destOrd="0" presId="urn:microsoft.com/office/officeart/2005/8/layout/hProcess7"/>
    <dgm:cxn modelId="{638E3849-3966-43E2-A96C-839FB14C6C67}" srcId="{6A488BE8-5B0D-402D-9C8E-CABFD6885EE8}" destId="{EFDCFB0B-1270-4581-8E05-5354D0B4F289}" srcOrd="2" destOrd="0" parTransId="{F0B7CDD2-5525-41FD-A9A4-37E4B637F5A1}" sibTransId="{48062204-AA9F-42EF-AEAE-713930F96F88}"/>
    <dgm:cxn modelId="{2A13614C-C769-4214-9AAC-D323C110A40E}" type="presOf" srcId="{8D95BEFE-133D-42C4-A97F-53FEEFA1F732}" destId="{111BC3B5-7145-424E-8A8F-9063AC5E554B}" srcOrd="0" destOrd="2" presId="urn:microsoft.com/office/officeart/2005/8/layout/hProcess7"/>
    <dgm:cxn modelId="{FF0DE16E-E1EE-41AD-842A-8CBCE8D116C8}" type="presOf" srcId="{B347EA83-6C00-4FBB-ACF0-4843B6463E78}" destId="{C6FEA89C-EBE2-4D5E-B000-63190CE66DB0}" srcOrd="1" destOrd="0" presId="urn:microsoft.com/office/officeart/2005/8/layout/hProcess7"/>
    <dgm:cxn modelId="{2B590452-32BF-42B0-A07D-A9EEDD470541}" srcId="{6A488BE8-5B0D-402D-9C8E-CABFD6885EE8}" destId="{DC507BA7-4DCC-4A41-8D1E-54750C9815A1}" srcOrd="1" destOrd="0" parTransId="{83F364A4-9836-40A6-964B-1528CF589576}" sibTransId="{9D4B161B-62B5-4805-BF22-0E9603B05F57}"/>
    <dgm:cxn modelId="{71D52255-E384-4E4F-911C-FFB1C2C25715}" type="presOf" srcId="{3EC5C512-F01D-4CDA-BE9E-204A1E893400}" destId="{111BC3B5-7145-424E-8A8F-9063AC5E554B}" srcOrd="0" destOrd="0" presId="urn:microsoft.com/office/officeart/2005/8/layout/hProcess7"/>
    <dgm:cxn modelId="{35675185-CCFB-45BA-BE6B-1CF1930A3607}" type="presOf" srcId="{D07A68AA-1C46-431C-BE2C-564FE90F0E50}" destId="{A9A6C903-D523-4A5C-84D6-F5156917BD48}" srcOrd="1" destOrd="0" presId="urn:microsoft.com/office/officeart/2005/8/layout/hProcess7"/>
    <dgm:cxn modelId="{AF92AA86-78BD-43EA-AB66-8E2DC09C816E}" srcId="{1B003204-A63A-4CC8-931C-53DB1CC5923C}" destId="{B347EA83-6C00-4FBB-ACF0-4843B6463E78}" srcOrd="2" destOrd="0" parTransId="{38E036E1-D02E-4773-9C13-E391DCE8E458}" sibTransId="{7205B5C0-E0F6-4316-B568-392717125B52}"/>
    <dgm:cxn modelId="{C39CDD8A-83B9-4EC1-AE23-396CB49FFF94}" srcId="{D07A68AA-1C46-431C-BE2C-564FE90F0E50}" destId="{5358F56A-1655-4DDA-83F4-0A3D87C6D0EF}" srcOrd="1" destOrd="0" parTransId="{D0BB0364-D1A9-4BC1-A074-E86D34C7EEE3}" sibTransId="{45B58AF2-012E-4039-8BE2-B11FAC89E758}"/>
    <dgm:cxn modelId="{5FA0DF8D-1FCC-45CE-B867-B52495C298B3}" type="presOf" srcId="{D07A68AA-1C46-431C-BE2C-564FE90F0E50}" destId="{16FE20AE-9669-4703-A207-C2ED9E0EE678}" srcOrd="0" destOrd="0" presId="urn:microsoft.com/office/officeart/2005/8/layout/hProcess7"/>
    <dgm:cxn modelId="{1FB42D93-396D-4A84-9B86-260554717985}" type="presOf" srcId="{1B003204-A63A-4CC8-931C-53DB1CC5923C}" destId="{09181755-5E57-483D-BE8F-A589661668ED}" srcOrd="0" destOrd="0" presId="urn:microsoft.com/office/officeart/2005/8/layout/hProcess7"/>
    <dgm:cxn modelId="{26540B95-0720-4529-9997-0C2DFB31D240}" type="presOf" srcId="{B347EA83-6C00-4FBB-ACF0-4843B6463E78}" destId="{7FAAA627-F572-4B7F-B135-D015A511EA7F}" srcOrd="0" destOrd="0" presId="urn:microsoft.com/office/officeart/2005/8/layout/hProcess7"/>
    <dgm:cxn modelId="{C7414E97-8D63-4F41-8E93-989D9002BED8}" srcId="{D07A68AA-1C46-431C-BE2C-564FE90F0E50}" destId="{3EC5C512-F01D-4CDA-BE9E-204A1E893400}" srcOrd="0" destOrd="0" parTransId="{018EBB90-7470-4438-A288-0B5024095CFF}" sibTransId="{2C7D186E-CA7C-4C07-87D6-6F0354603C87}"/>
    <dgm:cxn modelId="{F026129D-A451-4346-BFD0-4BBBD3209FDD}" type="presOf" srcId="{BCBC2119-13E0-4410-9248-9B9AFE411031}" destId="{6D2DDF9D-9B6B-451E-B37C-56A56F1D4F15}" srcOrd="0" destOrd="0" presId="urn:microsoft.com/office/officeart/2005/8/layout/hProcess7"/>
    <dgm:cxn modelId="{FE689FA8-FA61-4B99-A5CF-07BAAA2E5259}" type="presOf" srcId="{6A488BE8-5B0D-402D-9C8E-CABFD6885EE8}" destId="{325D4715-0C98-4D1C-928F-CB97AF06A3D6}" srcOrd="1" destOrd="0" presId="urn:microsoft.com/office/officeart/2005/8/layout/hProcess7"/>
    <dgm:cxn modelId="{067C75AC-565C-42C0-899E-4F9B02F05D10}" srcId="{1B003204-A63A-4CC8-931C-53DB1CC5923C}" destId="{6A488BE8-5B0D-402D-9C8E-CABFD6885EE8}" srcOrd="3" destOrd="0" parTransId="{8683F871-1016-47F7-9B61-A7F6F97EF08A}" sibTransId="{82F25DFA-0034-4A4E-A8B2-07BD53884206}"/>
    <dgm:cxn modelId="{6BD087B6-C9B7-4DBF-BB1A-B239BEB5868A}" type="presOf" srcId="{149728FD-D2A0-40D9-A8C5-F324183C1B58}" destId="{B15C2405-AAB8-485F-B467-685BB0B2D5F4}" srcOrd="0" destOrd="0" presId="urn:microsoft.com/office/officeart/2005/8/layout/hProcess7"/>
    <dgm:cxn modelId="{7BF447C4-B202-4D9C-9DFF-E6F6D65F7FD4}" type="presOf" srcId="{F00DAE22-35BB-4EBC-831F-96E39003B2DB}" destId="{1B3889DF-4158-414B-ABEB-37829422D25C}" srcOrd="0" destOrd="0" presId="urn:microsoft.com/office/officeart/2005/8/layout/hProcess7"/>
    <dgm:cxn modelId="{7A8668C8-F0A0-4EE2-BD29-AFF4DBC172E5}" type="presOf" srcId="{6DAD308D-907F-45DA-87B5-65061543C35E}" destId="{DED080D6-B8F6-452B-BF67-4EAA379625FF}" srcOrd="0" destOrd="0" presId="urn:microsoft.com/office/officeart/2005/8/layout/hProcess7"/>
    <dgm:cxn modelId="{FE2E48CB-E2FD-426A-9737-4F06EE7549FF}" srcId="{1B003204-A63A-4CC8-931C-53DB1CC5923C}" destId="{349840B3-ED47-41F7-8340-E3250C3AABAD}" srcOrd="0" destOrd="0" parTransId="{19F13AE5-80AC-43B5-BFF1-D8C02FCB499B}" sibTransId="{80B44983-20B9-499A-BDDB-CF4B6A4A6AC3}"/>
    <dgm:cxn modelId="{0D1353CD-B6AA-49CC-B4D3-955D392FD1B6}" srcId="{B347EA83-6C00-4FBB-ACF0-4843B6463E78}" destId="{F00DAE22-35BB-4EBC-831F-96E39003B2DB}" srcOrd="0" destOrd="0" parTransId="{26E136D5-9D98-4C57-A91C-AD2DE98F4016}" sibTransId="{181B59A9-B5A5-4DA0-B000-2C8B9E02B150}"/>
    <dgm:cxn modelId="{243CDEE5-7CCE-428D-9AB2-7839E5613E52}" srcId="{349840B3-ED47-41F7-8340-E3250C3AABAD}" destId="{4B58531F-AE24-45B0-A2A2-3107FD9197DF}" srcOrd="0" destOrd="0" parTransId="{B08B3AE5-5550-483E-B1BC-D02B97F5964C}" sibTransId="{A4CD162C-0284-4778-BE05-7273856144EC}"/>
    <dgm:cxn modelId="{7DB178F2-C029-4D9B-8671-A29DCC8AD49B}" srcId="{1B003204-A63A-4CC8-931C-53DB1CC5923C}" destId="{149728FD-D2A0-40D9-A8C5-F324183C1B58}" srcOrd="4" destOrd="0" parTransId="{E0F305AD-1C29-4DA1-9CAE-6148FEE9C523}" sibTransId="{6F3D5DF0-317D-4FC6-95A0-9F4A1567482C}"/>
    <dgm:cxn modelId="{FB4E2CF5-A734-4FEF-A932-57E84ED9E517}" type="presOf" srcId="{4B58531F-AE24-45B0-A2A2-3107FD9197DF}" destId="{3E7C2B56-82F3-4B61-8BBD-908F88F70B35}" srcOrd="0" destOrd="0" presId="urn:microsoft.com/office/officeart/2005/8/layout/hProcess7"/>
    <dgm:cxn modelId="{34881BFB-92AD-451F-9986-8CE231736F08}" type="presOf" srcId="{149728FD-D2A0-40D9-A8C5-F324183C1B58}" destId="{BA938946-218C-4C57-8CB7-9BD8BCE69D2A}" srcOrd="1" destOrd="0" presId="urn:microsoft.com/office/officeart/2005/8/layout/hProcess7"/>
    <dgm:cxn modelId="{072584FE-2934-4AD9-BCE5-D2D9255E583F}" srcId="{D07A68AA-1C46-431C-BE2C-564FE90F0E50}" destId="{8D95BEFE-133D-42C4-A97F-53FEEFA1F732}" srcOrd="2" destOrd="0" parTransId="{5E2F1A10-26C1-4D70-8A9A-903CB5901D68}" sibTransId="{F8270DD4-9974-49EC-9887-45BCBC199F84}"/>
    <dgm:cxn modelId="{D62ADF39-57B0-4D5A-8167-C307E4720CAC}" type="presParOf" srcId="{09181755-5E57-483D-BE8F-A589661668ED}" destId="{05021E05-5A06-494C-B96A-E3CAACE1870E}" srcOrd="0" destOrd="0" presId="urn:microsoft.com/office/officeart/2005/8/layout/hProcess7"/>
    <dgm:cxn modelId="{AEBCCABA-B1E6-4495-B5E9-27EA5035C9F1}" type="presParOf" srcId="{05021E05-5A06-494C-B96A-E3CAACE1870E}" destId="{D6EE289A-20BD-467F-AF26-B555B960CBBB}" srcOrd="0" destOrd="0" presId="urn:microsoft.com/office/officeart/2005/8/layout/hProcess7"/>
    <dgm:cxn modelId="{FEE791B3-E3CC-4797-94A0-1BC88A7ECE53}" type="presParOf" srcId="{05021E05-5A06-494C-B96A-E3CAACE1870E}" destId="{89A187FE-6BFB-41DE-AAC1-7B1AF8974999}" srcOrd="1" destOrd="0" presId="urn:microsoft.com/office/officeart/2005/8/layout/hProcess7"/>
    <dgm:cxn modelId="{4FD6D8D5-4DF4-4D79-ADA7-773715A30CAF}" type="presParOf" srcId="{05021E05-5A06-494C-B96A-E3CAACE1870E}" destId="{3E7C2B56-82F3-4B61-8BBD-908F88F70B35}" srcOrd="2" destOrd="0" presId="urn:microsoft.com/office/officeart/2005/8/layout/hProcess7"/>
    <dgm:cxn modelId="{59190213-CD9E-454E-9225-21FD1BA2BBA0}" type="presParOf" srcId="{09181755-5E57-483D-BE8F-A589661668ED}" destId="{337B7861-C7FC-43A9-9B0B-1C7E91F94784}" srcOrd="1" destOrd="0" presId="urn:microsoft.com/office/officeart/2005/8/layout/hProcess7"/>
    <dgm:cxn modelId="{97E72DC1-937F-470D-AF4D-26A516359A86}" type="presParOf" srcId="{09181755-5E57-483D-BE8F-A589661668ED}" destId="{DA709EFA-80DF-4D1C-AB9C-1C3B3CFEC187}" srcOrd="2" destOrd="0" presId="urn:microsoft.com/office/officeart/2005/8/layout/hProcess7"/>
    <dgm:cxn modelId="{F0D9A044-EEB7-42A3-9D29-CFF50E7E6525}" type="presParOf" srcId="{DA709EFA-80DF-4D1C-AB9C-1C3B3CFEC187}" destId="{E125699E-3B1E-4165-9477-3914F916A8D8}" srcOrd="0" destOrd="0" presId="urn:microsoft.com/office/officeart/2005/8/layout/hProcess7"/>
    <dgm:cxn modelId="{68DD85BE-98F8-4BE4-98CC-F56C8DF45714}" type="presParOf" srcId="{DA709EFA-80DF-4D1C-AB9C-1C3B3CFEC187}" destId="{030614D2-64D5-4C45-B92C-81BE97605407}" srcOrd="1" destOrd="0" presId="urn:microsoft.com/office/officeart/2005/8/layout/hProcess7"/>
    <dgm:cxn modelId="{8EF9B512-5957-4F5B-B901-D4651DB570DB}" type="presParOf" srcId="{DA709EFA-80DF-4D1C-AB9C-1C3B3CFEC187}" destId="{4DC34F4E-6979-43EE-A0CC-3271560F7D81}" srcOrd="2" destOrd="0" presId="urn:microsoft.com/office/officeart/2005/8/layout/hProcess7"/>
    <dgm:cxn modelId="{ECC57AA5-87EB-4F47-91E5-A6F1456E8C8F}" type="presParOf" srcId="{09181755-5E57-483D-BE8F-A589661668ED}" destId="{2B7A051F-3FCA-45F3-BAE7-34263B55E08E}" srcOrd="3" destOrd="0" presId="urn:microsoft.com/office/officeart/2005/8/layout/hProcess7"/>
    <dgm:cxn modelId="{6F517139-1A0D-4F8C-884F-5A89F28B428A}" type="presParOf" srcId="{09181755-5E57-483D-BE8F-A589661668ED}" destId="{975D9C0C-64F5-4833-900E-13FF2D0A1E89}" srcOrd="4" destOrd="0" presId="urn:microsoft.com/office/officeart/2005/8/layout/hProcess7"/>
    <dgm:cxn modelId="{8B467817-3E8A-4F3E-86C9-9713CFFBE1F7}" type="presParOf" srcId="{975D9C0C-64F5-4833-900E-13FF2D0A1E89}" destId="{16FE20AE-9669-4703-A207-C2ED9E0EE678}" srcOrd="0" destOrd="0" presId="urn:microsoft.com/office/officeart/2005/8/layout/hProcess7"/>
    <dgm:cxn modelId="{4CD2C3AF-DD18-46A0-AE6D-5D532A678FC1}" type="presParOf" srcId="{975D9C0C-64F5-4833-900E-13FF2D0A1E89}" destId="{A9A6C903-D523-4A5C-84D6-F5156917BD48}" srcOrd="1" destOrd="0" presId="urn:microsoft.com/office/officeart/2005/8/layout/hProcess7"/>
    <dgm:cxn modelId="{D3008C62-97EE-4AFB-B1CD-D3F82CE9EB26}" type="presParOf" srcId="{975D9C0C-64F5-4833-900E-13FF2D0A1E89}" destId="{111BC3B5-7145-424E-8A8F-9063AC5E554B}" srcOrd="2" destOrd="0" presId="urn:microsoft.com/office/officeart/2005/8/layout/hProcess7"/>
    <dgm:cxn modelId="{10238B01-E6E6-43BC-A2D0-323EF5D8A7D9}" type="presParOf" srcId="{09181755-5E57-483D-BE8F-A589661668ED}" destId="{C864A131-4F4F-43F6-8653-4081CEF8BE76}" srcOrd="5" destOrd="0" presId="urn:microsoft.com/office/officeart/2005/8/layout/hProcess7"/>
    <dgm:cxn modelId="{C9AAD125-711E-46D4-B6EA-69C8D4C06E7B}" type="presParOf" srcId="{09181755-5E57-483D-BE8F-A589661668ED}" destId="{BF841B79-CB07-4EDE-87FA-2E798E5A15E8}" srcOrd="6" destOrd="0" presId="urn:microsoft.com/office/officeart/2005/8/layout/hProcess7"/>
    <dgm:cxn modelId="{633DBD5A-04BD-452E-9C5A-0025DEF50F88}" type="presParOf" srcId="{BF841B79-CB07-4EDE-87FA-2E798E5A15E8}" destId="{729BFA3F-EE0F-4832-8491-07BF2072183A}" srcOrd="0" destOrd="0" presId="urn:microsoft.com/office/officeart/2005/8/layout/hProcess7"/>
    <dgm:cxn modelId="{31B6A8E5-25FF-4607-8D6C-B86C61A554B4}" type="presParOf" srcId="{BF841B79-CB07-4EDE-87FA-2E798E5A15E8}" destId="{45077493-1772-4BD1-9170-1D9AD811CDD1}" srcOrd="1" destOrd="0" presId="urn:microsoft.com/office/officeart/2005/8/layout/hProcess7"/>
    <dgm:cxn modelId="{B3D975CE-05BD-40BB-90F7-973B458E2C43}" type="presParOf" srcId="{BF841B79-CB07-4EDE-87FA-2E798E5A15E8}" destId="{D7314A0D-A1E9-4537-B7E1-1F3524BF3E84}" srcOrd="2" destOrd="0" presId="urn:microsoft.com/office/officeart/2005/8/layout/hProcess7"/>
    <dgm:cxn modelId="{20F0028C-AE92-45EB-832B-F74EFA56E096}" type="presParOf" srcId="{09181755-5E57-483D-BE8F-A589661668ED}" destId="{F3A6137E-E02F-4D2A-8A40-AB77D23BF5C6}" srcOrd="7" destOrd="0" presId="urn:microsoft.com/office/officeart/2005/8/layout/hProcess7"/>
    <dgm:cxn modelId="{D30616EC-6B28-4937-82DD-19EEE8701CB4}" type="presParOf" srcId="{09181755-5E57-483D-BE8F-A589661668ED}" destId="{1493E854-F93F-4A23-A2D7-03527F5D0726}" srcOrd="8" destOrd="0" presId="urn:microsoft.com/office/officeart/2005/8/layout/hProcess7"/>
    <dgm:cxn modelId="{7BAC7EBD-68D5-4473-B91F-F93B5F55BDFF}" type="presParOf" srcId="{1493E854-F93F-4A23-A2D7-03527F5D0726}" destId="{7FAAA627-F572-4B7F-B135-D015A511EA7F}" srcOrd="0" destOrd="0" presId="urn:microsoft.com/office/officeart/2005/8/layout/hProcess7"/>
    <dgm:cxn modelId="{2B74E656-FF47-4634-AA27-07282321F521}" type="presParOf" srcId="{1493E854-F93F-4A23-A2D7-03527F5D0726}" destId="{C6FEA89C-EBE2-4D5E-B000-63190CE66DB0}" srcOrd="1" destOrd="0" presId="urn:microsoft.com/office/officeart/2005/8/layout/hProcess7"/>
    <dgm:cxn modelId="{BAFDA585-5FF9-4AAF-BB19-14A9058A5031}" type="presParOf" srcId="{1493E854-F93F-4A23-A2D7-03527F5D0726}" destId="{1B3889DF-4158-414B-ABEB-37829422D25C}" srcOrd="2" destOrd="0" presId="urn:microsoft.com/office/officeart/2005/8/layout/hProcess7"/>
    <dgm:cxn modelId="{4EA1F8E1-8A0F-4179-9C85-B10CC65B5C23}" type="presParOf" srcId="{09181755-5E57-483D-BE8F-A589661668ED}" destId="{0CB22F3D-97FC-4890-BD3F-5204C8C0BFA9}" srcOrd="9" destOrd="0" presId="urn:microsoft.com/office/officeart/2005/8/layout/hProcess7"/>
    <dgm:cxn modelId="{9AB9C404-17F2-44E8-9417-AABEB2F5D1D0}" type="presParOf" srcId="{09181755-5E57-483D-BE8F-A589661668ED}" destId="{38DA9CA9-EA2C-480F-A56F-94BC9B2BB10E}" srcOrd="10" destOrd="0" presId="urn:microsoft.com/office/officeart/2005/8/layout/hProcess7"/>
    <dgm:cxn modelId="{9E8EE18A-3C59-452D-B6D1-ED4CBE5B32AA}" type="presParOf" srcId="{38DA9CA9-EA2C-480F-A56F-94BC9B2BB10E}" destId="{B48CF268-71AB-4401-A9C4-D0579AFB769F}" srcOrd="0" destOrd="0" presId="urn:microsoft.com/office/officeart/2005/8/layout/hProcess7"/>
    <dgm:cxn modelId="{9571599F-B885-4CD5-A3FD-DE0A736B1C70}" type="presParOf" srcId="{38DA9CA9-EA2C-480F-A56F-94BC9B2BB10E}" destId="{74520465-A98B-4ED2-A01F-39F4ED6805FB}" srcOrd="1" destOrd="0" presId="urn:microsoft.com/office/officeart/2005/8/layout/hProcess7"/>
    <dgm:cxn modelId="{03EB90BD-FCFC-46B6-9C1D-C98A17B7FFEF}" type="presParOf" srcId="{38DA9CA9-EA2C-480F-A56F-94BC9B2BB10E}" destId="{56C311B7-1F14-40CA-B08B-64BBE909F16E}" srcOrd="2" destOrd="0" presId="urn:microsoft.com/office/officeart/2005/8/layout/hProcess7"/>
    <dgm:cxn modelId="{9C2E49D8-C81A-4A56-972D-8FEFB63E74B4}" type="presParOf" srcId="{09181755-5E57-483D-BE8F-A589661668ED}" destId="{D11D0149-4193-49AA-9D4D-7B567BE76DAB}" srcOrd="11" destOrd="0" presId="urn:microsoft.com/office/officeart/2005/8/layout/hProcess7"/>
    <dgm:cxn modelId="{023BA6BF-A530-4DB5-BA3E-0D526D59F8D2}" type="presParOf" srcId="{09181755-5E57-483D-BE8F-A589661668ED}" destId="{5BE0FBD2-4351-41A0-8687-8668BAB2EA51}" srcOrd="12" destOrd="0" presId="urn:microsoft.com/office/officeart/2005/8/layout/hProcess7"/>
    <dgm:cxn modelId="{B79C896B-44C6-40E3-A7AB-B70FE58A1B98}" type="presParOf" srcId="{5BE0FBD2-4351-41A0-8687-8668BAB2EA51}" destId="{8ACCB612-8E12-48AF-B6B4-46240941FC55}" srcOrd="0" destOrd="0" presId="urn:microsoft.com/office/officeart/2005/8/layout/hProcess7"/>
    <dgm:cxn modelId="{D38DC917-2502-4683-890D-24B7EEE3E4B0}" type="presParOf" srcId="{5BE0FBD2-4351-41A0-8687-8668BAB2EA51}" destId="{325D4715-0C98-4D1C-928F-CB97AF06A3D6}" srcOrd="1" destOrd="0" presId="urn:microsoft.com/office/officeart/2005/8/layout/hProcess7"/>
    <dgm:cxn modelId="{0A07DF6B-D970-4795-A009-0D33A6DF85FF}" type="presParOf" srcId="{5BE0FBD2-4351-41A0-8687-8668BAB2EA51}" destId="{DED080D6-B8F6-452B-BF67-4EAA379625FF}" srcOrd="2" destOrd="0" presId="urn:microsoft.com/office/officeart/2005/8/layout/hProcess7"/>
    <dgm:cxn modelId="{D997C144-3845-42C8-88C1-5D95D5D69AA3}" type="presParOf" srcId="{09181755-5E57-483D-BE8F-A589661668ED}" destId="{C7A360CF-032F-422D-B9F1-EAD3D7081111}" srcOrd="13" destOrd="0" presId="urn:microsoft.com/office/officeart/2005/8/layout/hProcess7"/>
    <dgm:cxn modelId="{8C2D29A7-0B0C-45EC-85F0-B5B41BDAF6BC}" type="presParOf" srcId="{09181755-5E57-483D-BE8F-A589661668ED}" destId="{2AB9DD30-6D37-4CC8-9923-1051EC616918}" srcOrd="14" destOrd="0" presId="urn:microsoft.com/office/officeart/2005/8/layout/hProcess7"/>
    <dgm:cxn modelId="{60656A1A-2989-465D-ABA0-A7431C933384}" type="presParOf" srcId="{2AB9DD30-6D37-4CC8-9923-1051EC616918}" destId="{98EEC63E-89DA-4FF1-8ABD-F5F5008A4977}" srcOrd="0" destOrd="0" presId="urn:microsoft.com/office/officeart/2005/8/layout/hProcess7"/>
    <dgm:cxn modelId="{F52E4EAD-3428-406E-8C35-5349D94D84BE}" type="presParOf" srcId="{2AB9DD30-6D37-4CC8-9923-1051EC616918}" destId="{03B63688-C3AE-441A-9894-BD0EBBC28B81}" srcOrd="1" destOrd="0" presId="urn:microsoft.com/office/officeart/2005/8/layout/hProcess7"/>
    <dgm:cxn modelId="{23ED00B3-E460-474B-89F2-AC3F4AB91DC8}" type="presParOf" srcId="{2AB9DD30-6D37-4CC8-9923-1051EC616918}" destId="{2C05E8FB-F273-4FAC-8E76-5FF224138C72}" srcOrd="2" destOrd="0" presId="urn:microsoft.com/office/officeart/2005/8/layout/hProcess7"/>
    <dgm:cxn modelId="{B92B2C51-731C-4C72-B93B-91034EEECEE7}" type="presParOf" srcId="{09181755-5E57-483D-BE8F-A589661668ED}" destId="{59863A28-E8E6-4E3B-A1C8-B9B69FF8AA99}" srcOrd="15" destOrd="0" presId="urn:microsoft.com/office/officeart/2005/8/layout/hProcess7"/>
    <dgm:cxn modelId="{8AD1BFDE-3990-4784-887E-7E758F6A5580}" type="presParOf" srcId="{09181755-5E57-483D-BE8F-A589661668ED}" destId="{EC55D5D8-232D-46BD-A3BA-98693BFA6031}" srcOrd="16" destOrd="0" presId="urn:microsoft.com/office/officeart/2005/8/layout/hProcess7"/>
    <dgm:cxn modelId="{A3A21896-1DEA-426C-B0A6-901381F5ACF2}" type="presParOf" srcId="{EC55D5D8-232D-46BD-A3BA-98693BFA6031}" destId="{B15C2405-AAB8-485F-B467-685BB0B2D5F4}" srcOrd="0" destOrd="0" presId="urn:microsoft.com/office/officeart/2005/8/layout/hProcess7"/>
    <dgm:cxn modelId="{6869CBA7-9549-4B97-B6B9-B71FD3C366EC}" type="presParOf" srcId="{EC55D5D8-232D-46BD-A3BA-98693BFA6031}" destId="{BA938946-218C-4C57-8CB7-9BD8BCE69D2A}" srcOrd="1" destOrd="0" presId="urn:microsoft.com/office/officeart/2005/8/layout/hProcess7"/>
    <dgm:cxn modelId="{293101EE-DFEB-4C42-9190-00D13344BBA6}" type="presParOf" srcId="{EC55D5D8-232D-46BD-A3BA-98693BFA6031}" destId="{6D2DDF9D-9B6B-451E-B37C-56A56F1D4F1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289A-20BD-467F-AF26-B555B960CBBB}">
      <dsp:nvSpPr>
        <dsp:cNvPr id="0" name=""/>
        <dsp:cNvSpPr/>
      </dsp:nvSpPr>
      <dsp:spPr>
        <a:xfrm>
          <a:off x="5029" y="583525"/>
          <a:ext cx="1755909" cy="210709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Pre-Program</a:t>
          </a:r>
          <a:endParaRPr lang="en-CA" sz="2000" b="1" kern="1200" dirty="0"/>
        </a:p>
      </dsp:txBody>
      <dsp:txXfrm rot="16200000">
        <a:off x="-683287" y="1271842"/>
        <a:ext cx="1727815" cy="351181"/>
      </dsp:txXfrm>
    </dsp:sp>
    <dsp:sp modelId="{3E7C2B56-82F3-4B61-8BBD-908F88F70B35}">
      <dsp:nvSpPr>
        <dsp:cNvPr id="0" name=""/>
        <dsp:cNvSpPr/>
      </dsp:nvSpPr>
      <dsp:spPr>
        <a:xfrm>
          <a:off x="356211" y="583525"/>
          <a:ext cx="1308152" cy="21070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Participant intake form</a:t>
          </a:r>
          <a:endParaRPr lang="en-CA" sz="1900" kern="1200" dirty="0"/>
        </a:p>
      </dsp:txBody>
      <dsp:txXfrm>
        <a:off x="356211" y="583525"/>
        <a:ext cx="1308152" cy="2107091"/>
      </dsp:txXfrm>
    </dsp:sp>
    <dsp:sp modelId="{16FE20AE-9669-4703-A207-C2ED9E0EE678}">
      <dsp:nvSpPr>
        <dsp:cNvPr id="0" name=""/>
        <dsp:cNvSpPr/>
      </dsp:nvSpPr>
      <dsp:spPr>
        <a:xfrm>
          <a:off x="1822396" y="583525"/>
          <a:ext cx="1755909" cy="2107091"/>
        </a:xfrm>
        <a:prstGeom prst="roundRect">
          <a:avLst>
            <a:gd name="adj" fmla="val 5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Week 1</a:t>
          </a:r>
          <a:endParaRPr lang="en-CA" sz="2000" b="1" kern="1200" dirty="0"/>
        </a:p>
      </dsp:txBody>
      <dsp:txXfrm rot="16200000">
        <a:off x="1134079" y="1271842"/>
        <a:ext cx="1727815" cy="351181"/>
      </dsp:txXfrm>
    </dsp:sp>
    <dsp:sp modelId="{030614D2-64D5-4C45-B92C-81BE97605407}">
      <dsp:nvSpPr>
        <dsp:cNvPr id="0" name=""/>
        <dsp:cNvSpPr/>
      </dsp:nvSpPr>
      <dsp:spPr>
        <a:xfrm rot="5400000">
          <a:off x="1676365" y="2257954"/>
          <a:ext cx="309620" cy="2633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BC3B5-7145-424E-8A8F-9063AC5E554B}">
      <dsp:nvSpPr>
        <dsp:cNvPr id="0" name=""/>
        <dsp:cNvSpPr/>
      </dsp:nvSpPr>
      <dsp:spPr>
        <a:xfrm>
          <a:off x="2173578" y="583525"/>
          <a:ext cx="1308152" cy="21070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Hand-eye coordination</a:t>
          </a:r>
          <a:endParaRPr lang="en-C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Reaction time</a:t>
          </a:r>
          <a:endParaRPr lang="en-C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Save percentage</a:t>
          </a:r>
          <a:endParaRPr lang="en-CA" sz="1900" kern="1200" dirty="0"/>
        </a:p>
      </dsp:txBody>
      <dsp:txXfrm>
        <a:off x="2173578" y="583525"/>
        <a:ext cx="1308152" cy="2107091"/>
      </dsp:txXfrm>
    </dsp:sp>
    <dsp:sp modelId="{7FAAA627-F572-4B7F-B135-D015A511EA7F}">
      <dsp:nvSpPr>
        <dsp:cNvPr id="0" name=""/>
        <dsp:cNvSpPr/>
      </dsp:nvSpPr>
      <dsp:spPr>
        <a:xfrm>
          <a:off x="3639762" y="583525"/>
          <a:ext cx="1755909" cy="2107091"/>
        </a:xfrm>
        <a:prstGeom prst="roundRect">
          <a:avLst>
            <a:gd name="adj" fmla="val 5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Weeks 1-6</a:t>
          </a:r>
          <a:endParaRPr lang="en-CA" sz="2000" b="1" kern="1200" dirty="0"/>
        </a:p>
      </dsp:txBody>
      <dsp:txXfrm rot="16200000">
        <a:off x="2951446" y="1271842"/>
        <a:ext cx="1727815" cy="351181"/>
      </dsp:txXfrm>
    </dsp:sp>
    <dsp:sp modelId="{45077493-1772-4BD1-9170-1D9AD811CDD1}">
      <dsp:nvSpPr>
        <dsp:cNvPr id="0" name=""/>
        <dsp:cNvSpPr/>
      </dsp:nvSpPr>
      <dsp:spPr>
        <a:xfrm rot="5400000">
          <a:off x="3493731" y="2257954"/>
          <a:ext cx="309620" cy="2633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889DF-4158-414B-ABEB-37829422D25C}">
      <dsp:nvSpPr>
        <dsp:cNvPr id="0" name=""/>
        <dsp:cNvSpPr/>
      </dsp:nvSpPr>
      <dsp:spPr>
        <a:xfrm>
          <a:off x="3990944" y="583525"/>
          <a:ext cx="1308152" cy="21070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Table tennis training program</a:t>
          </a:r>
          <a:endParaRPr lang="en-CA" sz="1900" kern="1200" dirty="0"/>
        </a:p>
      </dsp:txBody>
      <dsp:txXfrm>
        <a:off x="3990944" y="583525"/>
        <a:ext cx="1308152" cy="2107091"/>
      </dsp:txXfrm>
    </dsp:sp>
    <dsp:sp modelId="{8ACCB612-8E12-48AF-B6B4-46240941FC55}">
      <dsp:nvSpPr>
        <dsp:cNvPr id="0" name=""/>
        <dsp:cNvSpPr/>
      </dsp:nvSpPr>
      <dsp:spPr>
        <a:xfrm>
          <a:off x="5457129" y="583525"/>
          <a:ext cx="1755909" cy="2107091"/>
        </a:xfrm>
        <a:prstGeom prst="roundRect">
          <a:avLst>
            <a:gd name="adj" fmla="val 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Week 6</a:t>
          </a:r>
          <a:endParaRPr lang="en-CA" sz="2000" b="1" kern="1200" dirty="0"/>
        </a:p>
      </dsp:txBody>
      <dsp:txXfrm rot="16200000">
        <a:off x="4768812" y="1271842"/>
        <a:ext cx="1727815" cy="351181"/>
      </dsp:txXfrm>
    </dsp:sp>
    <dsp:sp modelId="{74520465-A98B-4ED2-A01F-39F4ED6805FB}">
      <dsp:nvSpPr>
        <dsp:cNvPr id="0" name=""/>
        <dsp:cNvSpPr/>
      </dsp:nvSpPr>
      <dsp:spPr>
        <a:xfrm rot="5400000">
          <a:off x="5311098" y="2257954"/>
          <a:ext cx="309620" cy="2633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80D6-B8F6-452B-BF67-4EAA379625FF}">
      <dsp:nvSpPr>
        <dsp:cNvPr id="0" name=""/>
        <dsp:cNvSpPr/>
      </dsp:nvSpPr>
      <dsp:spPr>
        <a:xfrm>
          <a:off x="5808311" y="583525"/>
          <a:ext cx="1308152" cy="21070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Hand-eye coordination</a:t>
          </a:r>
          <a:endParaRPr lang="en-C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Reaction time</a:t>
          </a:r>
          <a:endParaRPr lang="en-C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Save percentage</a:t>
          </a:r>
          <a:endParaRPr lang="en-CA" sz="1900" kern="1200" dirty="0"/>
        </a:p>
      </dsp:txBody>
      <dsp:txXfrm>
        <a:off x="5808311" y="583525"/>
        <a:ext cx="1308152" cy="2107091"/>
      </dsp:txXfrm>
    </dsp:sp>
    <dsp:sp modelId="{B15C2405-AAB8-485F-B467-685BB0B2D5F4}">
      <dsp:nvSpPr>
        <dsp:cNvPr id="0" name=""/>
        <dsp:cNvSpPr/>
      </dsp:nvSpPr>
      <dsp:spPr>
        <a:xfrm>
          <a:off x="7274495" y="583525"/>
          <a:ext cx="1755909" cy="210709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Post-Program</a:t>
          </a:r>
          <a:endParaRPr lang="en-CA" sz="2000" b="1" kern="1200" dirty="0"/>
        </a:p>
      </dsp:txBody>
      <dsp:txXfrm rot="16200000">
        <a:off x="6586179" y="1271842"/>
        <a:ext cx="1727815" cy="351181"/>
      </dsp:txXfrm>
    </dsp:sp>
    <dsp:sp modelId="{03B63688-C3AE-441A-9894-BD0EBBC28B81}">
      <dsp:nvSpPr>
        <dsp:cNvPr id="0" name=""/>
        <dsp:cNvSpPr/>
      </dsp:nvSpPr>
      <dsp:spPr>
        <a:xfrm rot="5400000">
          <a:off x="7128464" y="2257954"/>
          <a:ext cx="309620" cy="2633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DDF9D-9B6B-451E-B37C-56A56F1D4F15}">
      <dsp:nvSpPr>
        <dsp:cNvPr id="0" name=""/>
        <dsp:cNvSpPr/>
      </dsp:nvSpPr>
      <dsp:spPr>
        <a:xfrm>
          <a:off x="7625677" y="583525"/>
          <a:ext cx="1308152" cy="21070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Exit interviews</a:t>
          </a:r>
          <a:endParaRPr lang="en-CA" sz="1900" kern="1200" dirty="0"/>
        </a:p>
      </dsp:txBody>
      <dsp:txXfrm>
        <a:off x="7625677" y="583525"/>
        <a:ext cx="1308152" cy="210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D2D631-D012-B342-A269-FF40A9445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70" y="5405323"/>
            <a:ext cx="12165530" cy="1456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38E06-9A40-5649-875D-540B462D5D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1124" y="342900"/>
            <a:ext cx="1930400" cy="45264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0689876-3971-1F4A-80BD-0CC803A64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0100" y="1132348"/>
            <a:ext cx="7188200" cy="1898411"/>
          </a:xfrm>
          <a:noFill/>
        </p:spPr>
        <p:txBody>
          <a:bodyPr anchor="b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EN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C5A05F-6371-B84C-A580-6AC8EBA680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10557" y="3030760"/>
            <a:ext cx="711200" cy="508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3573A0-6B7D-AC4C-93B1-3E477B16B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9316" y="3180541"/>
            <a:ext cx="7188200" cy="1247775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33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43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43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3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FR TITLE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E2B2A8-4005-4DE7-BB6E-BB0C252A38A2}"/>
              </a:ext>
            </a:extLst>
          </p:cNvPr>
          <p:cNvSpPr/>
          <p:nvPr userDrawn="1"/>
        </p:nvSpPr>
        <p:spPr>
          <a:xfrm>
            <a:off x="9829800" y="5781675"/>
            <a:ext cx="885825" cy="93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32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6CB9F-6E45-D241-8EE4-0C88ED943173}"/>
              </a:ext>
            </a:extLst>
          </p:cNvPr>
          <p:cNvSpPr txBox="1"/>
          <p:nvPr userDrawn="1"/>
        </p:nvSpPr>
        <p:spPr>
          <a:xfrm>
            <a:off x="8867775" y="6268551"/>
            <a:ext cx="1802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aseline="0" dirty="0">
                <a:solidFill>
                  <a:srgbClr val="E7132F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rgbClr val="E7132F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rgbClr val="E7132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1296" userDrawn="1">
          <p15:clr>
            <a:srgbClr val="FBAE40"/>
          </p15:clr>
        </p15:guide>
        <p15:guide id="3" pos="5832" userDrawn="1">
          <p15:clr>
            <a:srgbClr val="FBAE40"/>
          </p15:clr>
        </p15:guide>
        <p15:guide id="4" orient="horz" pos="1824" userDrawn="1">
          <p15:clr>
            <a:srgbClr val="FBAE40"/>
          </p15:clr>
        </p15:guide>
        <p15:guide id="5" pos="1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6534" y="5181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24E39E-09A6-4742-9C46-AE048A536C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CB9590-397D-4407-95A3-B106A0F69843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509C47-7CA3-4276-80AA-1A8076DDFD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C1CAF00-9D90-4330-B942-4A25CF54DC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E31D69-70F1-4B4C-8769-0CC84B80F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39" y="6096"/>
            <a:ext cx="12192000" cy="6851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0AB216-8B63-934B-9F71-B1E6BA7C9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52252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FCDAEA-AD33-E046-9F0F-FB0CA760D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16E5EB-0F9D-4E2D-8F0D-9704017E1A50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EE01D3-0C3A-4E0D-B6C3-B5D3D173F6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C7DCDB9-CEC8-4754-9EC9-63D1D98512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pos="2328">
          <p15:clr>
            <a:srgbClr val="FBAE40"/>
          </p15:clr>
        </p15:guide>
        <p15:guide id="3" pos="4992" userDrawn="1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D7AC87-C010-4545-9742-50DE629FC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412A96-A9F4-6B46-8E8D-0AE0F0864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F7271C-A2F4-4C5F-B5C5-6050F28D2C05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676759-76BF-4F94-8D4F-FDD8C34523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89DCAFD-C228-4200-A41A-1BBA1AD8BF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2328">
          <p15:clr>
            <a:srgbClr val="FBAE40"/>
          </p15:clr>
        </p15:guide>
        <p15:guide id="3" pos="4992" userDrawn="1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AAC4B-0609-1E49-A634-6DD6EA4DF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0210" y="1164534"/>
            <a:ext cx="4003589" cy="1325563"/>
          </a:xfrm>
        </p:spPr>
        <p:txBody>
          <a:bodyPr anchor="b" anchorCtr="0">
            <a:normAutofit/>
          </a:bodyPr>
          <a:lstStyle>
            <a:lvl1pPr>
              <a:defRPr sz="3300" b="1">
                <a:solidFill>
                  <a:srgbClr val="E7132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388" y="2821459"/>
            <a:ext cx="3997411" cy="30562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/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34E0F50-50D6-C241-85DF-1472067DD1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371599"/>
            <a:ext cx="6057900" cy="4000501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F41B3-77B0-7643-9C5B-BDE3EEF98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7BCEEC-7123-4DE2-A40F-69B81C62E834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A9A1B-F114-4FAF-AF67-6671DA9333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A9B71A5-92FA-4D38-87F0-62811A299D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3384" userDrawn="1">
          <p15:clr>
            <a:srgbClr val="FBAE40"/>
          </p15:clr>
        </p15:guide>
        <p15:guide id="4" pos="4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AAC4B-0609-1E49-A634-6DD6EA4DF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81422"/>
            <a:ext cx="4003589" cy="1325563"/>
          </a:xfrm>
        </p:spPr>
        <p:txBody>
          <a:bodyPr anchor="b" anchorCtr="0">
            <a:normAutofit/>
          </a:bodyPr>
          <a:lstStyle>
            <a:lvl1pPr>
              <a:defRPr sz="3300" b="1">
                <a:solidFill>
                  <a:srgbClr val="E7132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2" y="2821459"/>
            <a:ext cx="3997411" cy="30562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/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EC56BC0-2D54-FB4F-A882-450EB17DB8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1371599"/>
            <a:ext cx="6057900" cy="4000501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320A0-22D7-C540-9163-6A064D100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53E3E8-D60A-4249-B9C6-0DDF6ADB9966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964420-DA91-446C-B5B6-891E3F2D14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891AC3C-D52E-40B1-A681-3B7BE4446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384">
          <p15:clr>
            <a:srgbClr val="FBAE40"/>
          </p15:clr>
        </p15:guide>
        <p15:guide id="4" pos="4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F7650E-0533-B840-A018-67733FA98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B49CF-CA69-DF4C-8A16-2BDD19CA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209"/>
            <a:ext cx="10515600" cy="782511"/>
          </a:xfrm>
        </p:spPr>
        <p:txBody>
          <a:bodyPr anchor="t" anchorCtr="0">
            <a:normAutofit/>
          </a:bodyPr>
          <a:lstStyle>
            <a:lvl1pPr algn="ctr">
              <a:defRPr sz="4300" b="1">
                <a:solidFill>
                  <a:srgbClr val="E7132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6F85-15E3-CB4C-B5DE-20D0E00B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4780"/>
            <a:ext cx="10515600" cy="56844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 sz="23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36023-56A8-CA43-9750-0F0A24B9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75F35-D07E-B743-A75C-0A399989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81D0-D72A-0146-B7F2-0091B5DC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011475-B86C-9646-9C44-840E19956C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87558"/>
            <a:ext cx="10515600" cy="568440"/>
          </a:xfrm>
        </p:spPr>
        <p:txBody>
          <a:bodyPr>
            <a:normAutofit/>
          </a:bodyPr>
          <a:lstStyle>
            <a:lvl1pPr marL="0" indent="0" algn="ctr">
              <a:buNone/>
              <a:defRPr sz="2300" b="0">
                <a:solidFill>
                  <a:srgbClr val="E7132F"/>
                </a:solidFill>
                <a:latin typeface="+mj-lt"/>
              </a:defRPr>
            </a:lvl1pPr>
            <a:lvl2pPr marL="457200" indent="0" algn="ctr">
              <a:buNone/>
              <a:defRPr sz="23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591490-8933-DE49-995F-BAE8FA800E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D3E017-C53B-4876-A923-A52B33935772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98D98E-2EB7-4F78-A504-0158074697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0EDCB3C-B773-4E8D-8DD9-4C5535AD4D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F7650E-0533-B840-A018-67733FA98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B49CF-CA69-DF4C-8A16-2BDD19CA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209"/>
            <a:ext cx="10515600" cy="782511"/>
          </a:xfrm>
        </p:spPr>
        <p:txBody>
          <a:bodyPr anchor="t" anchorCtr="0">
            <a:normAutofit/>
          </a:bodyPr>
          <a:lstStyle>
            <a:lvl1pPr algn="ctr">
              <a:defRPr sz="4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6F85-15E3-CB4C-B5DE-20D0E00B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4780"/>
            <a:ext cx="10515600" cy="56844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 sz="23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36023-56A8-CA43-9750-0F0A24B9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75F35-D07E-B743-A75C-0A399989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81D0-D72A-0146-B7F2-0091B5DC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011475-B86C-9646-9C44-840E19956C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87558"/>
            <a:ext cx="10515600" cy="568440"/>
          </a:xfrm>
        </p:spPr>
        <p:txBody>
          <a:bodyPr>
            <a:normAutofit/>
          </a:bodyPr>
          <a:lstStyle>
            <a:lvl1pPr marL="0" indent="0" algn="ctr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3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4F0D2-AFE8-2C4C-B59C-9295A949F61D}"/>
              </a:ext>
            </a:extLst>
          </p:cNvPr>
          <p:cNvSpPr txBox="1"/>
          <p:nvPr userDrawn="1"/>
        </p:nvSpPr>
        <p:spPr>
          <a:xfrm>
            <a:off x="7621954" y="6304085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rgbClr val="E7132F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rgbClr val="E7132F"/>
                </a:solidFill>
                <a:latin typeface="Calibri Light" panose="020F0302020204030204" pitchFamily="34" charset="0"/>
              </a:rPr>
              <a:t>SIRCTweets</a:t>
            </a:r>
            <a:r>
              <a:rPr lang="en-US" sz="2100" baseline="0" dirty="0">
                <a:solidFill>
                  <a:srgbClr val="E7132F"/>
                </a:solidFill>
                <a:latin typeface="Calibri Light" panose="020F0302020204030204" pitchFamily="34" charset="0"/>
              </a:rPr>
              <a:t>    #SCRI2019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B1521-7382-2A41-A9EF-486FFE4F4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0400" y="2833062"/>
            <a:ext cx="711200" cy="5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B20B95-2617-432E-85FF-10821863F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6470" y="5405323"/>
            <a:ext cx="12165530" cy="145610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764332-ED45-4DA5-B977-008E8504603D}"/>
              </a:ext>
            </a:extLst>
          </p:cNvPr>
          <p:cNvSpPr/>
          <p:nvPr userDrawn="1"/>
        </p:nvSpPr>
        <p:spPr>
          <a:xfrm>
            <a:off x="9829800" y="5781675"/>
            <a:ext cx="885825" cy="93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32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C1F1D-C2DD-428E-B290-093D1BCAD5E8}"/>
              </a:ext>
            </a:extLst>
          </p:cNvPr>
          <p:cNvSpPr txBox="1"/>
          <p:nvPr userDrawn="1"/>
        </p:nvSpPr>
        <p:spPr>
          <a:xfrm>
            <a:off x="8867775" y="6268551"/>
            <a:ext cx="1802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aseline="0" dirty="0">
                <a:solidFill>
                  <a:srgbClr val="E7132F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rgbClr val="E7132F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rgbClr val="E7132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93" y="3048"/>
            <a:ext cx="12188814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6234" y="1135397"/>
            <a:ext cx="7188200" cy="2202560"/>
          </a:xfrm>
          <a:noFill/>
        </p:spPr>
        <p:txBody>
          <a:bodyPr anchor="b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EN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D2D631-D012-B342-A269-FF40A9445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877" y="5393169"/>
            <a:ext cx="12165530" cy="1456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2D58D-38EE-0C4D-AA03-85BF235A3F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990618" y="342900"/>
            <a:ext cx="1930400" cy="4526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3B073-BCA3-E845-8C4B-AE420BB1E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450" y="3487738"/>
            <a:ext cx="7188200" cy="1247775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33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43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43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3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FR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50854-7680-4D0F-877B-C73ECFECB8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0305" y="5729244"/>
            <a:ext cx="904875" cy="1038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C6CB9F-6E45-D241-8EE4-0C88ED943173}"/>
              </a:ext>
            </a:extLst>
          </p:cNvPr>
          <p:cNvSpPr txBox="1"/>
          <p:nvPr userDrawn="1"/>
        </p:nvSpPr>
        <p:spPr>
          <a:xfrm>
            <a:off x="8875756" y="6266845"/>
            <a:ext cx="205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D2D631-D012-B342-A269-FF40A9445D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7"/>
            <a:ext cx="7188200" cy="781828"/>
          </a:xfrm>
        </p:spPr>
        <p:txBody>
          <a:bodyPr/>
          <a:lstStyle>
            <a:lvl1pPr marL="0" indent="0" algn="ctr">
              <a:spcAft>
                <a:spcPts val="1200"/>
              </a:spcAft>
              <a:buFontTx/>
              <a:buNone/>
              <a:defRPr i="1">
                <a:solidFill>
                  <a:srgbClr val="E7132F"/>
                </a:solidFill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6CB9F-6E45-D241-8EE4-0C88ED943173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8CCCC0-2C84-3C47-BF7B-FF5E6F210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961659"/>
            <a:ext cx="7188200" cy="2382524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A064AD-22EE-4FE3-B6BC-F772680D47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ADF54A9-02B1-42D5-812F-947862604D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-3335751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D2D631-D012-B342-A269-FF40A9445D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3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C3A449-4ABE-CF41-8179-F22A9412A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30" y="2127567"/>
            <a:ext cx="7188200" cy="781828"/>
          </a:xfrm>
        </p:spPr>
        <p:txBody>
          <a:bodyPr/>
          <a:lstStyle>
            <a:lvl1pPr marL="0" indent="0" algn="ctr">
              <a:spcAft>
                <a:spcPts val="1200"/>
              </a:spcAft>
              <a:buFontTx/>
              <a:buNone/>
              <a:defRPr i="1">
                <a:solidFill>
                  <a:srgbClr val="E7132F"/>
                </a:solidFill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B269F8C-33B4-5446-83DA-0710B6E4D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4330" y="2961659"/>
            <a:ext cx="7188200" cy="2382524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FD085-9220-49FE-A2F9-17EFF01AEF4B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506F95-BE3A-4068-B0E4-180BB12E1B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84205A4-4C2B-48C5-9E00-4271B60153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830BB-FEB1-1E4E-A078-E95BDE4A98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35727"/>
            <a:ext cx="12187123" cy="14508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5B1AA46-EE29-0E48-9230-5A1764556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237738"/>
            <a:ext cx="7188200" cy="2382524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3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80113-A965-4E46-AB9F-1F39468A7090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D36E54-B795-42B4-8CD4-61FC73E3D6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28E9826-EF27-4834-8E58-E63BFAEC99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0B13DE-1009-984E-8035-B8FE4F70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7"/>
            <a:ext cx="7188200" cy="781828"/>
          </a:xfrm>
        </p:spPr>
        <p:txBody>
          <a:bodyPr/>
          <a:lstStyle>
            <a:lvl1pPr marL="0" indent="0" algn="ctr">
              <a:spcAft>
                <a:spcPts val="1200"/>
              </a:spcAft>
              <a:buFontTx/>
              <a:buNone/>
              <a:defRPr i="1">
                <a:solidFill>
                  <a:srgbClr val="E7132F"/>
                </a:solidFill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/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A7CA923-1833-B049-92E6-386F1EFF3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700" y="2961659"/>
            <a:ext cx="7188200" cy="584910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1474826-849C-8241-A5BF-1B22C0EF81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5700" y="3429000"/>
            <a:ext cx="7188200" cy="584910"/>
          </a:xfrm>
        </p:spPr>
        <p:txBody>
          <a:bodyPr>
            <a:normAutofit/>
          </a:bodyPr>
          <a:lstStyle>
            <a:lvl1pPr marL="0" indent="0" algn="ctr">
              <a:buNone/>
              <a:defRPr sz="23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83FDB-98AE-497E-8FB3-56383B99E466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57B947-86D1-4E9C-9719-DEFEDCC6C9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D32A097-856F-47B9-998C-713005E752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6845B5-2ED0-F340-BF85-7E49593715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F43110-2945-4EBB-9EC9-DF4B7F9E1009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0FCF1-6956-4683-8B13-9AF0C2DA66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ACD7A43-ED32-4769-BE2D-55271F2C56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EF2DC6-4884-384C-99EB-2DC5E90B5F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1D6B5A-0630-4488-B22A-866E46D9DDF8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70B6D5-83DF-48F7-8FCB-53008C86E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AB3A810-3B09-4DD7-8365-8072527379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DFDAE-E0A1-0F4D-8386-7A7F393F2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21E36-1ECE-4843-BE10-B60ECA77E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-8236" y="6096"/>
            <a:ext cx="12192000" cy="68519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4E14-867A-BB4A-BC45-11A13C4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ABE-3211-5B46-8D94-5BAA8DCC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17C3-573B-5B44-BBB8-9B08729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A7D9FE-9D62-F840-85D6-71078F8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00908"/>
            <a:ext cx="7188200" cy="750849"/>
          </a:xfrm>
          <a:noFill/>
        </p:spPr>
        <p:txBody>
          <a:bodyPr anchor="t" anchorCtr="0">
            <a:normAutofit/>
          </a:bodyPr>
          <a:lstStyle>
            <a:lvl1pPr algn="ctr">
              <a:defRPr sz="3300" b="1" cap="all" baseline="0">
                <a:solidFill>
                  <a:srgbClr val="E7132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FE6C3-7FF8-F344-BFC9-2B146C74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27566"/>
            <a:ext cx="7188200" cy="3508303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300" i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F00C3-32EC-1945-97C7-618F6E6E9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38" y="5407152"/>
            <a:ext cx="12187123" cy="1450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ADFD47-8F20-43D7-864E-6190D8E78FE9}"/>
              </a:ext>
            </a:extLst>
          </p:cNvPr>
          <p:cNvSpPr txBox="1"/>
          <p:nvPr userDrawn="1"/>
        </p:nvSpPr>
        <p:spPr>
          <a:xfrm>
            <a:off x="9091982" y="6301439"/>
            <a:ext cx="1887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US" sz="2100" baseline="0" dirty="0" err="1">
                <a:solidFill>
                  <a:schemeClr val="bg1"/>
                </a:solidFill>
                <a:latin typeface="Calibri Light" panose="020F0302020204030204" pitchFamily="34" charset="0"/>
              </a:rPr>
              <a:t>SIRCTweets</a:t>
            </a:r>
            <a:endParaRPr lang="en-US" sz="21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4875-6877-4EDF-9581-7BFFB596C2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2325" y="5579706"/>
            <a:ext cx="1066799" cy="122401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2AABD74-3860-4902-8089-F8560857ED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0393" y="5822757"/>
            <a:ext cx="1112329" cy="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pos="2328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8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A6A2D-00AF-7746-9F58-C7EED681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7E718-274A-F14C-9827-942AB55F9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14CD1-1D76-E048-9EC3-9CE58597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1CA8-E3E6-CA4F-83F5-8ED303B026A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3165B-8BD2-6944-A686-727BC5108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198C-81F4-D145-85C4-9B4AD5182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C029-261E-0347-BC2E-CA8DC6BF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4" r:id="rId3"/>
    <p:sldLayoutId id="2147483662" r:id="rId4"/>
    <p:sldLayoutId id="2147483663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1" r:id="rId13"/>
    <p:sldLayoutId id="2147483673" r:id="rId14"/>
    <p:sldLayoutId id="2147483650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6.xml"/></Relationships>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90A7F-3343-BD4F-98A1-2F53708C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9" y="994697"/>
            <a:ext cx="8603225" cy="1898411"/>
          </a:xfrm>
        </p:spPr>
        <p:txBody>
          <a:bodyPr>
            <a:normAutofit/>
          </a:bodyPr>
          <a:lstStyle/>
          <a:p>
            <a:r>
              <a:rPr lang="en-CA" sz="32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tennis training for hockey goalies: </a:t>
            </a:r>
            <a:br>
              <a:rPr lang="en-CA" sz="32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pilot program designed to enhance reaction time and hand-eye coordination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88CF11-5F1F-BB45-8678-E1982829F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9316" y="3242187"/>
            <a:ext cx="7188200" cy="2010891"/>
          </a:xfrm>
        </p:spPr>
        <p:txBody>
          <a:bodyPr/>
          <a:lstStyle/>
          <a:p>
            <a:r>
              <a:rPr lang="en-US" sz="3200" cap="none" dirty="0"/>
              <a:t>EVALUATION FINDINGS</a:t>
            </a:r>
          </a:p>
          <a:p>
            <a:endParaRPr lang="en-US" sz="2800" cap="none" dirty="0"/>
          </a:p>
          <a:p>
            <a:r>
              <a:rPr lang="en-US" sz="2000" cap="none" dirty="0"/>
              <a:t>Presented by the Sport Information Resource Centre (SIRC)</a:t>
            </a:r>
          </a:p>
          <a:p>
            <a:r>
              <a:rPr lang="en-US" sz="2000" cap="none" dirty="0"/>
              <a:t>February 22,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C38EBC-4D32-45E9-9FFF-B3CC6392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25" y="1216740"/>
            <a:ext cx="7188200" cy="750849"/>
          </a:xfrm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3C8835-235D-4269-BC17-88D10C85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25" y="2225310"/>
            <a:ext cx="6143059" cy="330533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the goalies showed significant improvements on 2 out of 3 skills tested before and after the program and showed good on-ice progress.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had fun, increased their confidence, and felt like a better goalie after participating in the program.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1026" name="Picture 2" descr="Youth hockey goalies being taught by a coach">
            <a:extLst>
              <a:ext uri="{FF2B5EF4-FFF2-40B4-BE49-F238E27FC236}">
                <a16:creationId xmlns:a16="http://schemas.microsoft.com/office/drawing/2014/main" id="{55CD35CC-179F-4ADB-B6AF-CAE1B127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89" y="2225310"/>
            <a:ext cx="3236043" cy="21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9A4D-5283-194C-B21D-919B8478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E7B8-54EE-2B40-9BD3-0A48F04A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B673-2828-BF46-8217-9B9ADB25B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20005"/>
            <a:ext cx="10515600" cy="568440"/>
          </a:xfrm>
        </p:spPr>
        <p:txBody>
          <a:bodyPr>
            <a:normAutofit/>
          </a:bodyPr>
          <a:lstStyle/>
          <a:p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vallan@sirc.ca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6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33B5D-1D45-BD44-A598-21CFCAB0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477" y="1105940"/>
            <a:ext cx="7629423" cy="750849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tennis training for hockey goalies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3FD47-7DE1-2E47-BB3F-AA48AFCD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477" y="1856789"/>
            <a:ext cx="7886702" cy="350830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Who? </a:t>
            </a:r>
            <a:r>
              <a:rPr lang="en-US" dirty="0"/>
              <a:t>7 hockey goalies aged 9-15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What? </a:t>
            </a:r>
            <a:r>
              <a:rPr lang="en-US" dirty="0"/>
              <a:t>6-week table tennis training program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Where? </a:t>
            </a:r>
            <a:r>
              <a:rPr lang="en-US" dirty="0"/>
              <a:t>Hay River, NWT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When? </a:t>
            </a:r>
            <a:r>
              <a:rPr lang="en-US" dirty="0"/>
              <a:t>February 23 to April 4,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Why? </a:t>
            </a:r>
            <a:r>
              <a:rPr lang="en-US" dirty="0"/>
              <a:t>To improve hand-eye coordination and reaction time, and to have fun!</a:t>
            </a:r>
          </a:p>
        </p:txBody>
      </p:sp>
    </p:spTree>
    <p:extLst>
      <p:ext uri="{BB962C8B-B14F-4D97-AF65-F5344CB8AC3E}">
        <p14:creationId xmlns:p14="http://schemas.microsoft.com/office/powerpoint/2010/main" val="34496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B549-C2F3-634F-A745-12C24FF6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29" y="913278"/>
            <a:ext cx="7188200" cy="750849"/>
          </a:xfrm>
        </p:spPr>
        <p:txBody>
          <a:bodyPr/>
          <a:lstStyle/>
          <a:p>
            <a:pPr algn="l"/>
            <a:r>
              <a:rPr lang="en-US" dirty="0"/>
              <a:t>What did we want to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8C86A-7C3A-E74F-BA63-83959CBD7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4330" y="1558904"/>
            <a:ext cx="8964795" cy="158764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7132F"/>
                </a:solidFill>
              </a:rPr>
              <a:t>Q1: </a:t>
            </a:r>
            <a:r>
              <a:rPr lang="en-US" sz="2200" dirty="0"/>
              <a:t>Does the program increase participants’ hand-eye coordination and reaction time? (And if yes, to what extent?)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7132F"/>
                </a:solidFill>
              </a:rPr>
              <a:t>Q2: </a:t>
            </a:r>
            <a:r>
              <a:rPr lang="en-US" sz="2200" dirty="0"/>
              <a:t>How do participants experience and perceive the program?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219622-414F-465C-9C8A-ACBFA2E371CE}"/>
              </a:ext>
            </a:extLst>
          </p:cNvPr>
          <p:cNvSpPr txBox="1">
            <a:spLocks/>
          </p:cNvSpPr>
          <p:nvPr/>
        </p:nvSpPr>
        <p:spPr>
          <a:xfrm>
            <a:off x="1244329" y="4012377"/>
            <a:ext cx="9236102" cy="201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2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characteristics and sport histories</a:t>
            </a:r>
            <a:r>
              <a:rPr lang="en-CA" sz="22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participant intake forms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2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 and off-ice performance measures</a:t>
            </a:r>
            <a:r>
              <a:rPr lang="en-CA" sz="22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and after the program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2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 in and perceptions of the program</a:t>
            </a:r>
            <a:r>
              <a:rPr lang="en-CA" sz="22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exit interviews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4ECCF6-62F8-4F25-AB15-D4EB63C3F74C}"/>
              </a:ext>
            </a:extLst>
          </p:cNvPr>
          <p:cNvSpPr txBox="1">
            <a:spLocks/>
          </p:cNvSpPr>
          <p:nvPr/>
        </p:nvSpPr>
        <p:spPr>
          <a:xfrm>
            <a:off x="1244330" y="3164416"/>
            <a:ext cx="7188200" cy="7508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rgbClr val="E7132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What did we assess?</a:t>
            </a:r>
          </a:p>
        </p:txBody>
      </p:sp>
    </p:spTree>
    <p:extLst>
      <p:ext uri="{BB962C8B-B14F-4D97-AF65-F5344CB8AC3E}">
        <p14:creationId xmlns:p14="http://schemas.microsoft.com/office/powerpoint/2010/main" val="32833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5C8F-49C1-804C-8390-705C5BC7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1022583"/>
            <a:ext cx="7188200" cy="750849"/>
          </a:xfrm>
        </p:spPr>
        <p:txBody>
          <a:bodyPr/>
          <a:lstStyle/>
          <a:p>
            <a:r>
              <a:rPr lang="en-US" dirty="0"/>
              <a:t>program timeline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09660D-F4B1-49C9-95FE-7D23AA715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8727"/>
              </p:ext>
            </p:extLst>
          </p:nvPr>
        </p:nvGraphicFramePr>
        <p:xfrm>
          <a:off x="1578282" y="1268361"/>
          <a:ext cx="9035435" cy="327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57F9D9-03DC-4D24-AFE4-933517D549F7}"/>
              </a:ext>
            </a:extLst>
          </p:cNvPr>
          <p:cNvSpPr txBox="1"/>
          <p:nvPr/>
        </p:nvSpPr>
        <p:spPr>
          <a:xfrm>
            <a:off x="782484" y="4081091"/>
            <a:ext cx="310535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Demographic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sport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sport involvement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79093-D251-474D-B567-2A70FC0D77AC}"/>
              </a:ext>
            </a:extLst>
          </p:cNvPr>
          <p:cNvSpPr txBox="1"/>
          <p:nvPr/>
        </p:nvSpPr>
        <p:spPr>
          <a:xfrm>
            <a:off x="4036141" y="4081091"/>
            <a:ext cx="411971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Hand eye coordination</a:t>
            </a:r>
            <a:r>
              <a:rPr lang="en-US" dirty="0"/>
              <a:t>: alternate hand wall toss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Reaction time</a:t>
            </a:r>
            <a:r>
              <a:rPr lang="en-US" dirty="0"/>
              <a:t>: computer-based “red light, green light” reaction time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7132F"/>
                </a:solidFill>
              </a:rPr>
              <a:t>Save percentage</a:t>
            </a:r>
            <a:r>
              <a:rPr lang="en-US" dirty="0"/>
              <a:t>: the number of goals allowed out of 10 slapshots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AC681-9345-4031-AFFD-D555F7B7FAC9}"/>
              </a:ext>
            </a:extLst>
          </p:cNvPr>
          <p:cNvSpPr txBox="1"/>
          <p:nvPr/>
        </p:nvSpPr>
        <p:spPr>
          <a:xfrm>
            <a:off x="8304160" y="4081091"/>
            <a:ext cx="31053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Reasons for participating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Likes and dislikes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Perceived benefits and satisfaction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28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017E-9CA5-6B44-B3D5-66FAE00B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&amp; sport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19E82-1AB1-6847-B6D3-F1CC6E98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2151757"/>
            <a:ext cx="7188200" cy="3305335"/>
          </a:xfrm>
        </p:spPr>
        <p:txBody>
          <a:bodyPr>
            <a:norm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hockey goalies between the ages of nine and 15 years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identified as boys and 1 identified as a girl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identified as Indigenous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they had been playing hockey since they were 5 years old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they participate in 2-4 hockey practices and 1-2 hockey games per week for 6 months of the year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2 of the goalies had previous experience playing table tennis (at home or at a friend’s house)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7D89-C25F-604B-89DC-C067F9D3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80" y="1481074"/>
            <a:ext cx="7188200" cy="750849"/>
          </a:xfrm>
        </p:spPr>
        <p:txBody>
          <a:bodyPr/>
          <a:lstStyle/>
          <a:p>
            <a:r>
              <a:rPr lang="en-US" dirty="0"/>
              <a:t>hand-eye coordination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881C09-4F05-43CE-9ABD-6236702A0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633611"/>
              </p:ext>
            </p:extLst>
          </p:nvPr>
        </p:nvGraphicFramePr>
        <p:xfrm>
          <a:off x="4906297" y="2231924"/>
          <a:ext cx="5830416" cy="29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E8E8C9-9FCC-404E-833D-857D22E6FFD9}"/>
              </a:ext>
            </a:extLst>
          </p:cNvPr>
          <p:cNvSpPr txBox="1"/>
          <p:nvPr/>
        </p:nvSpPr>
        <p:spPr>
          <a:xfrm>
            <a:off x="673909" y="3156698"/>
            <a:ext cx="3913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</a:t>
            </a:r>
            <a:r>
              <a:rPr lang="en-CA" sz="20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improved their off-ice hand-eye coordination by 20.5%</a:t>
            </a:r>
            <a:r>
              <a:rPr lang="en-CA" sz="20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participating in the table tennis training program.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974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142F6C-23FF-490B-A2CD-357C17181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49100"/>
              </p:ext>
            </p:extLst>
          </p:nvPr>
        </p:nvGraphicFramePr>
        <p:xfrm>
          <a:off x="5248275" y="2151756"/>
          <a:ext cx="5635625" cy="294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893B8D1-0162-46D2-81C7-647A86A8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7" y="1435132"/>
            <a:ext cx="7188200" cy="750849"/>
          </a:xfrm>
        </p:spPr>
        <p:txBody>
          <a:bodyPr/>
          <a:lstStyle/>
          <a:p>
            <a:r>
              <a:rPr lang="en-US" dirty="0"/>
              <a:t>Reaction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4BF5A-8D1E-4F25-89B3-9BB02931BEDC}"/>
              </a:ext>
            </a:extLst>
          </p:cNvPr>
          <p:cNvSpPr txBox="1"/>
          <p:nvPr/>
        </p:nvSpPr>
        <p:spPr>
          <a:xfrm>
            <a:off x="1226881" y="2767280"/>
            <a:ext cx="4021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average, </a:t>
            </a:r>
            <a:r>
              <a:rPr lang="en-CA" sz="20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participants’ off-ice computer reaction time</a:t>
            </a:r>
            <a:r>
              <a:rPr lang="en-CA" sz="2000" b="1" dirty="0">
                <a:solidFill>
                  <a:srgbClr val="E7132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20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by 9.7%</a:t>
            </a:r>
            <a:r>
              <a:rPr lang="en-CA" sz="20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following the table tennis training program.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896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9823-4299-2E46-BFAD-1DFA138C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65" y="1499918"/>
            <a:ext cx="7188200" cy="750849"/>
          </a:xfrm>
        </p:spPr>
        <p:txBody>
          <a:bodyPr/>
          <a:lstStyle/>
          <a:p>
            <a:r>
              <a:rPr lang="en-US" dirty="0"/>
              <a:t>Save percentage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FF763E-3F4A-47BC-A4BD-B09A79672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96219"/>
              </p:ext>
            </p:extLst>
          </p:nvPr>
        </p:nvGraphicFramePr>
        <p:xfrm>
          <a:off x="4947265" y="2245851"/>
          <a:ext cx="5943600" cy="297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2BDC4B-2D66-4C5B-A931-96ABC11D2CDD}"/>
              </a:ext>
            </a:extLst>
          </p:cNvPr>
          <p:cNvSpPr txBox="1"/>
          <p:nvPr/>
        </p:nvSpPr>
        <p:spPr>
          <a:xfrm>
            <a:off x="700548" y="3071670"/>
            <a:ext cx="4163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</a:t>
            </a:r>
            <a:r>
              <a:rPr lang="en-CA" sz="20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improved their on-ice save percentage by 15.8%</a:t>
            </a:r>
            <a:r>
              <a:rPr lang="en-CA" sz="2000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table tennis training program.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802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4EC-2E61-7B4C-B76A-A08E389C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660482"/>
            <a:ext cx="7188200" cy="750849"/>
          </a:xfrm>
        </p:spPr>
        <p:txBody>
          <a:bodyPr/>
          <a:lstStyle/>
          <a:p>
            <a:r>
              <a:rPr lang="en-US" dirty="0"/>
              <a:t>Experiences and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3872-1D71-494B-AFB5-8E8F8683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129" y="1531621"/>
            <a:ext cx="7640894" cy="4169983"/>
          </a:xfrm>
        </p:spPr>
        <p:txBody>
          <a:bodyPr>
            <a:norm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valued the opportunity to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new skills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specialized instructors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especially because these opportunities are harder to access in the North. 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the program better, a couple of participants noted that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integration of on-ice training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make the program more interesting.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participants stated that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program was fun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some skills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they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more confident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their skills as a goalie after participating in the program.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thought that </a:t>
            </a:r>
            <a:r>
              <a:rPr lang="en-CA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program made them a better goalie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at least a small way.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0053A-3C26-4C47-817E-9ADAE6AE161E}"/>
              </a:ext>
            </a:extLst>
          </p:cNvPr>
          <p:cNvSpPr txBox="1"/>
          <p:nvPr/>
        </p:nvSpPr>
        <p:spPr>
          <a:xfrm>
            <a:off x="347406" y="3933212"/>
            <a:ext cx="31960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18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was a safe space and we’re here to learn something. So, if you make accidents, that was fine. And it was honestly just really fun.”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E64FE-A8EF-4549-A952-85F87B4D3AF7}"/>
              </a:ext>
            </a:extLst>
          </p:cNvPr>
          <p:cNvSpPr txBox="1"/>
          <p:nvPr/>
        </p:nvSpPr>
        <p:spPr>
          <a:xfrm>
            <a:off x="351912" y="1654248"/>
            <a:ext cx="31960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18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 the North, there’s not a lot of special training… it was just an opportunity that I didn’t want to miss.”</a:t>
            </a:r>
            <a:endParaRPr lang="en-CA" sz="1800" b="1" dirty="0">
              <a:solidFill>
                <a:srgbClr val="E713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936C8-72B0-4C6F-A7A5-1081BF702484}"/>
              </a:ext>
            </a:extLst>
          </p:cNvPr>
          <p:cNvSpPr txBox="1"/>
          <p:nvPr/>
        </p:nvSpPr>
        <p:spPr>
          <a:xfrm>
            <a:off x="347406" y="3070729"/>
            <a:ext cx="31960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1800" b="1" dirty="0">
                <a:solidFill>
                  <a:srgbClr val="E71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feel better knowing that I can react to pucks better.”</a:t>
            </a:r>
            <a:endParaRPr lang="en-CA" sz="1800" b="1" dirty="0">
              <a:solidFill>
                <a:srgbClr val="E713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IR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132F"/>
      </a:accent1>
      <a:accent2>
        <a:srgbClr val="515151"/>
      </a:accent2>
      <a:accent3>
        <a:srgbClr val="05798D"/>
      </a:accent3>
      <a:accent4>
        <a:srgbClr val="FFC939"/>
      </a:accent4>
      <a:accent5>
        <a:srgbClr val="8AC53E"/>
      </a:accent5>
      <a:accent6>
        <a:srgbClr val="694C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132F"/>
        </a:solidFill>
      </a:spPr>
      <a:bodyPr rtlCol="0" anchor="ctr"/>
      <a:lstStyle>
        <a:defPPr algn="ctr">
          <a:defRPr>
            <a:solidFill>
              <a:srgbClr val="E7132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E7132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707687CFFA446B55C7D3FFB95740C" ma:contentTypeVersion="13" ma:contentTypeDescription="Create a new document." ma:contentTypeScope="" ma:versionID="9e3c0c39e648e3f90e93dfa7fcd8fc44">
  <xsd:schema xmlns:xsd="http://www.w3.org/2001/XMLSchema" xmlns:xs="http://www.w3.org/2001/XMLSchema" xmlns:p="http://schemas.microsoft.com/office/2006/metadata/properties" xmlns:ns2="f2b02850-275d-46bb-abbb-ecd49d56aa2b" xmlns:ns3="6bf5a98c-de26-4588-8434-e942cc2518a6" targetNamespace="http://schemas.microsoft.com/office/2006/metadata/properties" ma:root="true" ma:fieldsID="d1373e682fbdd54a1352b769a8b042a9" ns2:_="" ns3:_="">
    <xsd:import namespace="f2b02850-275d-46bb-abbb-ecd49d56aa2b"/>
    <xsd:import namespace="6bf5a98c-de26-4588-8434-e942cc251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02850-275d-46bb-abbb-ecd49d56a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5a98c-de26-4588-8434-e942cc251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2b02850-275d-46bb-abbb-ecd49d56aa2b" xsi:nil="true"/>
  </documentManagement>
</p:properties>
</file>

<file path=customXml/itemProps1.xml><?xml version="1.0" encoding="utf-8"?>
<ds:datastoreItem xmlns:ds="http://schemas.openxmlformats.org/officeDocument/2006/customXml" ds:itemID="{00268FEE-C860-4572-B947-0BF3B842EEB8}"/>
</file>

<file path=customXml/itemProps2.xml><?xml version="1.0" encoding="utf-8"?>
<ds:datastoreItem xmlns:ds="http://schemas.openxmlformats.org/officeDocument/2006/customXml" ds:itemID="{830BC5C0-3815-4C19-9F93-0C7135096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8A5C5-2EF1-4D0B-870F-408BD30C1E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636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Office Theme</vt:lpstr>
      <vt:lpstr>Table tennis training for hockey goalies:  A pilot program designed to enhance reaction time and hand-eye coordination</vt:lpstr>
      <vt:lpstr>Table tennis training for hockey goalies</vt:lpstr>
      <vt:lpstr>What did we want to know?</vt:lpstr>
      <vt:lpstr>program timeline</vt:lpstr>
      <vt:lpstr>Demographics &amp; sport history</vt:lpstr>
      <vt:lpstr>hand-eye coordination</vt:lpstr>
      <vt:lpstr>Reaction time</vt:lpstr>
      <vt:lpstr>Save percentage</vt:lpstr>
      <vt:lpstr>Experiences and perceptions</vt:lpstr>
      <vt:lpstr>FINAL THOUGHTS…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Donegan</dc:creator>
  <cp:lastModifiedBy>Veronica Allan</cp:lastModifiedBy>
  <cp:revision>80</cp:revision>
  <dcterms:created xsi:type="dcterms:W3CDTF">2019-09-10T19:20:58Z</dcterms:created>
  <dcterms:modified xsi:type="dcterms:W3CDTF">2022-02-15T20:51:57Z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0x010100A93707687CFFA446B55C7D3FFB95740C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